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1"/>
  </p:sldMasterIdLst>
  <p:notesMasterIdLst>
    <p:notesMasterId r:id="rId6"/>
  </p:notesMasterIdLst>
  <p:sldIdLst>
    <p:sldId id="267" r:id="rId2"/>
    <p:sldId id="257" r:id="rId3"/>
    <p:sldId id="259" r:id="rId4"/>
    <p:sldId id="268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5A"/>
    <a:srgbClr val="D78D9D"/>
    <a:srgbClr val="F0D4DA"/>
    <a:srgbClr val="EBC7CF"/>
    <a:srgbClr val="290D1B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>
      <p:cViewPr varScale="1">
        <p:scale>
          <a:sx n="65" d="100"/>
          <a:sy n="65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27FD-D8B6-4F3A-AE4B-2CFF10B71BDF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EAD6-771C-4CB9-BC28-733D0873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4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8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8531572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8531572" cy="28194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90" dirty="0" smtClean="0">
                <a:solidFill>
                  <a:schemeClr val="accent1"/>
                </a:solidFill>
              </a:rPr>
              <a:t>P</a:t>
            </a:r>
            <a:r>
              <a:rPr lang="en-US" spc="90" dirty="0" smtClean="0">
                <a:solidFill>
                  <a:schemeClr val="accent2"/>
                </a:solidFill>
              </a:rPr>
              <a:t>o</a:t>
            </a:r>
            <a:r>
              <a:rPr lang="en-US" spc="90" dirty="0" smtClean="0">
                <a:solidFill>
                  <a:schemeClr val="accent3"/>
                </a:solidFill>
              </a:rPr>
              <a:t>p</a:t>
            </a:r>
            <a:r>
              <a:rPr lang="en-US" spc="90" dirty="0" smtClean="0"/>
              <a:t> </a:t>
            </a:r>
            <a:r>
              <a:rPr lang="en-US" kern="1400" dirty="0" smtClean="0">
                <a:solidFill>
                  <a:schemeClr val="accent4"/>
                </a:solidFill>
              </a:rPr>
              <a:t>O</a:t>
            </a:r>
            <a:r>
              <a:rPr lang="en-US" kern="1400" dirty="0" smtClean="0">
                <a:solidFill>
                  <a:schemeClr val="accent5"/>
                </a:solidFill>
              </a:rPr>
              <a:t>b</a:t>
            </a:r>
            <a:r>
              <a:rPr lang="en-US" kern="1400" dirty="0" smtClean="0">
                <a:solidFill>
                  <a:schemeClr val="accent6"/>
                </a:solidFill>
              </a:rPr>
              <a:t>s</a:t>
            </a:r>
            <a:r>
              <a:rPr lang="en-US" kern="1400" dirty="0" smtClean="0">
                <a:solidFill>
                  <a:schemeClr val="accent1"/>
                </a:solidFill>
              </a:rPr>
              <a:t>c</a:t>
            </a:r>
            <a:r>
              <a:rPr lang="en-US" kern="1400" dirty="0" smtClean="0">
                <a:solidFill>
                  <a:schemeClr val="accent2"/>
                </a:solidFill>
              </a:rPr>
              <a:t>u</a:t>
            </a:r>
            <a:r>
              <a:rPr lang="en-US" kern="1400" dirty="0" smtClean="0">
                <a:solidFill>
                  <a:schemeClr val="accent3"/>
                </a:solidFill>
              </a:rPr>
              <a:t>r</a:t>
            </a:r>
            <a:r>
              <a:rPr lang="en-US" kern="1400" dirty="0" smtClean="0">
                <a:solidFill>
                  <a:schemeClr val="accent4"/>
                </a:solidFill>
              </a:rPr>
              <a:t>a</a:t>
            </a:r>
            <a:endParaRPr lang="en-US" kern="14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TRIVIA NIGHT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80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rizontal Scroll 84"/>
          <p:cNvSpPr/>
          <p:nvPr/>
        </p:nvSpPr>
        <p:spPr>
          <a:xfrm>
            <a:off x="762000" y="4451378"/>
            <a:ext cx="6207472" cy="1447800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31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7228" y="2971801"/>
            <a:ext cx="7083772" cy="2438400"/>
          </a:xfrm>
        </p:spPr>
        <p:txBody>
          <a:bodyPr/>
          <a:lstStyle/>
          <a:p>
            <a:pPr algn="l"/>
            <a:r>
              <a:rPr lang="en-US" dirty="0"/>
              <a:t>This shy guy starred as Darrin Stephens in what popular primetime TV series?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 might recognize me From…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4620420"/>
            <a:ext cx="6858000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Shy guy Dick York starred as Darrin Stephens in Bewitched from 1964-1969.</a:t>
            </a:r>
          </a:p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-647700" y="1766093"/>
            <a:ext cx="76200" cy="3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Clock"/>
          <p:cNvGrpSpPr/>
          <p:nvPr/>
        </p:nvGrpSpPr>
        <p:grpSpPr>
          <a:xfrm>
            <a:off x="8896003" y="2217197"/>
            <a:ext cx="1187450" cy="1509207"/>
            <a:chOff x="8844440" y="2572859"/>
            <a:chExt cx="1187450" cy="1509207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rot="1999022">
              <a:off x="9363971" y="2851824"/>
              <a:ext cx="130175" cy="98425"/>
            </a:xfrm>
            <a:custGeom>
              <a:avLst/>
              <a:gdLst>
                <a:gd name="T0" fmla="*/ 163 w 163"/>
                <a:gd name="T1" fmla="*/ 0 h 123"/>
                <a:gd name="T2" fmla="*/ 155 w 163"/>
                <a:gd name="T3" fmla="*/ 11 h 123"/>
                <a:gd name="T4" fmla="*/ 147 w 163"/>
                <a:gd name="T5" fmla="*/ 23 h 123"/>
                <a:gd name="T6" fmla="*/ 138 w 163"/>
                <a:gd name="T7" fmla="*/ 33 h 123"/>
                <a:gd name="T8" fmla="*/ 129 w 163"/>
                <a:gd name="T9" fmla="*/ 43 h 123"/>
                <a:gd name="T10" fmla="*/ 119 w 163"/>
                <a:gd name="T11" fmla="*/ 53 h 123"/>
                <a:gd name="T12" fmla="*/ 108 w 163"/>
                <a:gd name="T13" fmla="*/ 62 h 123"/>
                <a:gd name="T14" fmla="*/ 97 w 163"/>
                <a:gd name="T15" fmla="*/ 71 h 123"/>
                <a:gd name="T16" fmla="*/ 86 w 163"/>
                <a:gd name="T17" fmla="*/ 80 h 123"/>
                <a:gd name="T18" fmla="*/ 76 w 163"/>
                <a:gd name="T19" fmla="*/ 87 h 123"/>
                <a:gd name="T20" fmla="*/ 65 w 163"/>
                <a:gd name="T21" fmla="*/ 93 h 123"/>
                <a:gd name="T22" fmla="*/ 55 w 163"/>
                <a:gd name="T23" fmla="*/ 100 h 123"/>
                <a:gd name="T24" fmla="*/ 43 w 163"/>
                <a:gd name="T25" fmla="*/ 104 h 123"/>
                <a:gd name="T26" fmla="*/ 33 w 163"/>
                <a:gd name="T27" fmla="*/ 110 h 123"/>
                <a:gd name="T28" fmla="*/ 21 w 163"/>
                <a:gd name="T29" fmla="*/ 115 h 123"/>
                <a:gd name="T30" fmla="*/ 11 w 163"/>
                <a:gd name="T31" fmla="*/ 119 h 123"/>
                <a:gd name="T32" fmla="*/ 0 w 163"/>
                <a:gd name="T33" fmla="*/ 123 h 123"/>
                <a:gd name="T34" fmla="*/ 163 w 1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23">
                  <a:moveTo>
                    <a:pt x="163" y="0"/>
                  </a:moveTo>
                  <a:lnTo>
                    <a:pt x="155" y="11"/>
                  </a:lnTo>
                  <a:lnTo>
                    <a:pt x="147" y="23"/>
                  </a:lnTo>
                  <a:lnTo>
                    <a:pt x="138" y="33"/>
                  </a:lnTo>
                  <a:lnTo>
                    <a:pt x="129" y="43"/>
                  </a:lnTo>
                  <a:lnTo>
                    <a:pt x="119" y="53"/>
                  </a:lnTo>
                  <a:lnTo>
                    <a:pt x="108" y="62"/>
                  </a:lnTo>
                  <a:lnTo>
                    <a:pt x="97" y="71"/>
                  </a:lnTo>
                  <a:lnTo>
                    <a:pt x="86" y="80"/>
                  </a:lnTo>
                  <a:lnTo>
                    <a:pt x="76" y="87"/>
                  </a:lnTo>
                  <a:lnTo>
                    <a:pt x="65" y="93"/>
                  </a:lnTo>
                  <a:lnTo>
                    <a:pt x="55" y="100"/>
                  </a:lnTo>
                  <a:lnTo>
                    <a:pt x="43" y="104"/>
                  </a:lnTo>
                  <a:lnTo>
                    <a:pt x="33" y="110"/>
                  </a:lnTo>
                  <a:lnTo>
                    <a:pt x="21" y="115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1999022">
              <a:off x="9236006" y="2572859"/>
              <a:ext cx="347663" cy="365125"/>
            </a:xfrm>
            <a:custGeom>
              <a:avLst/>
              <a:gdLst>
                <a:gd name="T0" fmla="*/ 0 w 437"/>
                <a:gd name="T1" fmla="*/ 182 h 461"/>
                <a:gd name="T2" fmla="*/ 106 w 437"/>
                <a:gd name="T3" fmla="*/ 332 h 461"/>
                <a:gd name="T4" fmla="*/ 158 w 437"/>
                <a:gd name="T5" fmla="*/ 295 h 461"/>
                <a:gd name="T6" fmla="*/ 276 w 437"/>
                <a:gd name="T7" fmla="*/ 461 h 461"/>
                <a:gd name="T8" fmla="*/ 437 w 437"/>
                <a:gd name="T9" fmla="*/ 347 h 461"/>
                <a:gd name="T10" fmla="*/ 320 w 437"/>
                <a:gd name="T11" fmla="*/ 180 h 461"/>
                <a:gd name="T12" fmla="*/ 362 w 437"/>
                <a:gd name="T13" fmla="*/ 150 h 461"/>
                <a:gd name="T14" fmla="*/ 256 w 437"/>
                <a:gd name="T15" fmla="*/ 0 h 461"/>
                <a:gd name="T16" fmla="*/ 0 w 437"/>
                <a:gd name="T17" fmla="*/ 18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461">
                  <a:moveTo>
                    <a:pt x="0" y="182"/>
                  </a:moveTo>
                  <a:lnTo>
                    <a:pt x="106" y="332"/>
                  </a:lnTo>
                  <a:lnTo>
                    <a:pt x="158" y="295"/>
                  </a:lnTo>
                  <a:lnTo>
                    <a:pt x="276" y="461"/>
                  </a:lnTo>
                  <a:lnTo>
                    <a:pt x="437" y="347"/>
                  </a:lnTo>
                  <a:lnTo>
                    <a:pt x="320" y="180"/>
                  </a:lnTo>
                  <a:lnTo>
                    <a:pt x="362" y="150"/>
                  </a:lnTo>
                  <a:lnTo>
                    <a:pt x="256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rot="1999022">
              <a:off x="9330432" y="2747976"/>
              <a:ext cx="184150" cy="187325"/>
            </a:xfrm>
            <a:custGeom>
              <a:avLst/>
              <a:gdLst>
                <a:gd name="T0" fmla="*/ 0 w 230"/>
                <a:gd name="T1" fmla="*/ 89 h 236"/>
                <a:gd name="T2" fmla="*/ 127 w 230"/>
                <a:gd name="T3" fmla="*/ 0 h 236"/>
                <a:gd name="T4" fmla="*/ 230 w 230"/>
                <a:gd name="T5" fmla="*/ 146 h 236"/>
                <a:gd name="T6" fmla="*/ 104 w 230"/>
                <a:gd name="T7" fmla="*/ 236 h 236"/>
                <a:gd name="T8" fmla="*/ 0 w 230"/>
                <a:gd name="T9" fmla="*/ 8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6">
                  <a:moveTo>
                    <a:pt x="0" y="89"/>
                  </a:moveTo>
                  <a:lnTo>
                    <a:pt x="127" y="0"/>
                  </a:lnTo>
                  <a:lnTo>
                    <a:pt x="230" y="146"/>
                  </a:lnTo>
                  <a:lnTo>
                    <a:pt x="104" y="23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 rot="1999022">
              <a:off x="9292679" y="2588454"/>
              <a:ext cx="239713" cy="215900"/>
            </a:xfrm>
            <a:custGeom>
              <a:avLst/>
              <a:gdLst>
                <a:gd name="T0" fmla="*/ 81 w 303"/>
                <a:gd name="T1" fmla="*/ 272 h 272"/>
                <a:gd name="T2" fmla="*/ 0 w 303"/>
                <a:gd name="T3" fmla="*/ 158 h 272"/>
                <a:gd name="T4" fmla="*/ 223 w 303"/>
                <a:gd name="T5" fmla="*/ 0 h 272"/>
                <a:gd name="T6" fmla="*/ 303 w 303"/>
                <a:gd name="T7" fmla="*/ 114 h 272"/>
                <a:gd name="T8" fmla="*/ 81 w 303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72">
                  <a:moveTo>
                    <a:pt x="81" y="272"/>
                  </a:moveTo>
                  <a:lnTo>
                    <a:pt x="0" y="158"/>
                  </a:lnTo>
                  <a:lnTo>
                    <a:pt x="223" y="0"/>
                  </a:lnTo>
                  <a:lnTo>
                    <a:pt x="303" y="114"/>
                  </a:lnTo>
                  <a:lnTo>
                    <a:pt x="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rot="1999022">
              <a:off x="9336076" y="2778451"/>
              <a:ext cx="101600" cy="136525"/>
            </a:xfrm>
            <a:custGeom>
              <a:avLst/>
              <a:gdLst>
                <a:gd name="T0" fmla="*/ 128 w 128"/>
                <a:gd name="T1" fmla="*/ 162 h 171"/>
                <a:gd name="T2" fmla="*/ 13 w 128"/>
                <a:gd name="T3" fmla="*/ 0 h 171"/>
                <a:gd name="T4" fmla="*/ 0 w 128"/>
                <a:gd name="T5" fmla="*/ 9 h 171"/>
                <a:gd name="T6" fmla="*/ 115 w 128"/>
                <a:gd name="T7" fmla="*/ 171 h 171"/>
                <a:gd name="T8" fmla="*/ 128 w 128"/>
                <a:gd name="T9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1">
                  <a:moveTo>
                    <a:pt x="128" y="162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5" y="171"/>
                  </a:lnTo>
                  <a:lnTo>
                    <a:pt x="12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1999022">
              <a:off x="9371290" y="2776901"/>
              <a:ext cx="101600" cy="136525"/>
            </a:xfrm>
            <a:custGeom>
              <a:avLst/>
              <a:gdLst>
                <a:gd name="T0" fmla="*/ 129 w 129"/>
                <a:gd name="T1" fmla="*/ 163 h 172"/>
                <a:gd name="T2" fmla="*/ 14 w 129"/>
                <a:gd name="T3" fmla="*/ 0 h 172"/>
                <a:gd name="T4" fmla="*/ 0 w 129"/>
                <a:gd name="T5" fmla="*/ 10 h 172"/>
                <a:gd name="T6" fmla="*/ 115 w 129"/>
                <a:gd name="T7" fmla="*/ 172 h 172"/>
                <a:gd name="T8" fmla="*/ 129 w 129"/>
                <a:gd name="T9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2">
                  <a:moveTo>
                    <a:pt x="129" y="163"/>
                  </a:moveTo>
                  <a:lnTo>
                    <a:pt x="14" y="0"/>
                  </a:lnTo>
                  <a:lnTo>
                    <a:pt x="0" y="10"/>
                  </a:lnTo>
                  <a:lnTo>
                    <a:pt x="115" y="172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1999022">
              <a:off x="9406504" y="2775351"/>
              <a:ext cx="101600" cy="136525"/>
            </a:xfrm>
            <a:custGeom>
              <a:avLst/>
              <a:gdLst>
                <a:gd name="T0" fmla="*/ 129 w 129"/>
                <a:gd name="T1" fmla="*/ 163 h 173"/>
                <a:gd name="T2" fmla="*/ 13 w 129"/>
                <a:gd name="T3" fmla="*/ 0 h 173"/>
                <a:gd name="T4" fmla="*/ 0 w 129"/>
                <a:gd name="T5" fmla="*/ 9 h 173"/>
                <a:gd name="T6" fmla="*/ 116 w 129"/>
                <a:gd name="T7" fmla="*/ 173 h 173"/>
                <a:gd name="T8" fmla="*/ 129 w 12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3">
                  <a:moveTo>
                    <a:pt x="129" y="163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6" y="173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1999022">
              <a:off x="9406188" y="2658818"/>
              <a:ext cx="68263" cy="88900"/>
            </a:xfrm>
            <a:custGeom>
              <a:avLst/>
              <a:gdLst>
                <a:gd name="T0" fmla="*/ 87 w 87"/>
                <a:gd name="T1" fmla="*/ 106 h 113"/>
                <a:gd name="T2" fmla="*/ 12 w 87"/>
                <a:gd name="T3" fmla="*/ 0 h 113"/>
                <a:gd name="T4" fmla="*/ 0 w 87"/>
                <a:gd name="T5" fmla="*/ 7 h 113"/>
                <a:gd name="T6" fmla="*/ 76 w 87"/>
                <a:gd name="T7" fmla="*/ 113 h 113"/>
                <a:gd name="T8" fmla="*/ 87 w 87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3">
                  <a:moveTo>
                    <a:pt x="87" y="106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999022">
              <a:off x="9379201" y="2658854"/>
              <a:ext cx="69850" cy="90488"/>
            </a:xfrm>
            <a:custGeom>
              <a:avLst/>
              <a:gdLst>
                <a:gd name="T0" fmla="*/ 86 w 86"/>
                <a:gd name="T1" fmla="*/ 106 h 114"/>
                <a:gd name="T2" fmla="*/ 11 w 86"/>
                <a:gd name="T3" fmla="*/ 0 h 114"/>
                <a:gd name="T4" fmla="*/ 0 w 86"/>
                <a:gd name="T5" fmla="*/ 8 h 114"/>
                <a:gd name="T6" fmla="*/ 76 w 86"/>
                <a:gd name="T7" fmla="*/ 114 h 114"/>
                <a:gd name="T8" fmla="*/ 86 w 86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4">
                  <a:moveTo>
                    <a:pt x="86" y="106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1999022">
              <a:off x="9354239" y="2659023"/>
              <a:ext cx="68263" cy="90488"/>
            </a:xfrm>
            <a:custGeom>
              <a:avLst/>
              <a:gdLst>
                <a:gd name="T0" fmla="*/ 87 w 87"/>
                <a:gd name="T1" fmla="*/ 107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7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1999022">
              <a:off x="9328273" y="2660953"/>
              <a:ext cx="68263" cy="90488"/>
            </a:xfrm>
            <a:custGeom>
              <a:avLst/>
              <a:gdLst>
                <a:gd name="T0" fmla="*/ 86 w 86"/>
                <a:gd name="T1" fmla="*/ 106 h 113"/>
                <a:gd name="T2" fmla="*/ 11 w 86"/>
                <a:gd name="T3" fmla="*/ 0 h 113"/>
                <a:gd name="T4" fmla="*/ 0 w 86"/>
                <a:gd name="T5" fmla="*/ 7 h 113"/>
                <a:gd name="T6" fmla="*/ 76 w 86"/>
                <a:gd name="T7" fmla="*/ 113 h 113"/>
                <a:gd name="T8" fmla="*/ 86 w 86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3">
                  <a:moveTo>
                    <a:pt x="86" y="106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 rot="1999022">
              <a:off x="9303180" y="2661556"/>
              <a:ext cx="68263" cy="90488"/>
            </a:xfrm>
            <a:custGeom>
              <a:avLst/>
              <a:gdLst>
                <a:gd name="T0" fmla="*/ 87 w 87"/>
                <a:gd name="T1" fmla="*/ 106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6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 rot="1999022">
              <a:off x="8844440" y="2894616"/>
              <a:ext cx="1187450" cy="1187450"/>
            </a:xfrm>
            <a:custGeom>
              <a:avLst/>
              <a:gdLst>
                <a:gd name="T0" fmla="*/ 1019 w 1496"/>
                <a:gd name="T1" fmla="*/ 50 h 1496"/>
                <a:gd name="T2" fmla="*/ 949 w 1496"/>
                <a:gd name="T3" fmla="*/ 27 h 1496"/>
                <a:gd name="T4" fmla="*/ 878 w 1496"/>
                <a:gd name="T5" fmla="*/ 11 h 1496"/>
                <a:gd name="T6" fmla="*/ 806 w 1496"/>
                <a:gd name="T7" fmla="*/ 2 h 1496"/>
                <a:gd name="T8" fmla="*/ 733 w 1496"/>
                <a:gd name="T9" fmla="*/ 0 h 1496"/>
                <a:gd name="T10" fmla="*/ 661 w 1496"/>
                <a:gd name="T11" fmla="*/ 4 h 1496"/>
                <a:gd name="T12" fmla="*/ 588 w 1496"/>
                <a:gd name="T13" fmla="*/ 17 h 1496"/>
                <a:gd name="T14" fmla="*/ 518 w 1496"/>
                <a:gd name="T15" fmla="*/ 37 h 1496"/>
                <a:gd name="T16" fmla="*/ 448 w 1496"/>
                <a:gd name="T17" fmla="*/ 63 h 1496"/>
                <a:gd name="T18" fmla="*/ 382 w 1496"/>
                <a:gd name="T19" fmla="*/ 95 h 1496"/>
                <a:gd name="T20" fmla="*/ 320 w 1496"/>
                <a:gd name="T21" fmla="*/ 135 h 1496"/>
                <a:gd name="T22" fmla="*/ 261 w 1496"/>
                <a:gd name="T23" fmla="*/ 179 h 1496"/>
                <a:gd name="T24" fmla="*/ 208 w 1496"/>
                <a:gd name="T25" fmla="*/ 229 h 1496"/>
                <a:gd name="T26" fmla="*/ 161 w 1496"/>
                <a:gd name="T27" fmla="*/ 284 h 1496"/>
                <a:gd name="T28" fmla="*/ 118 w 1496"/>
                <a:gd name="T29" fmla="*/ 344 h 1496"/>
                <a:gd name="T30" fmla="*/ 82 w 1496"/>
                <a:gd name="T31" fmla="*/ 409 h 1496"/>
                <a:gd name="T32" fmla="*/ 38 w 1496"/>
                <a:gd name="T33" fmla="*/ 511 h 1496"/>
                <a:gd name="T34" fmla="*/ 6 w 1496"/>
                <a:gd name="T35" fmla="*/ 653 h 1496"/>
                <a:gd name="T36" fmla="*/ 1 w 1496"/>
                <a:gd name="T37" fmla="*/ 798 h 1496"/>
                <a:gd name="T38" fmla="*/ 26 w 1496"/>
                <a:gd name="T39" fmla="*/ 943 h 1496"/>
                <a:gd name="T40" fmla="*/ 63 w 1496"/>
                <a:gd name="T41" fmla="*/ 1048 h 1496"/>
                <a:gd name="T42" fmla="*/ 97 w 1496"/>
                <a:gd name="T43" fmla="*/ 1114 h 1496"/>
                <a:gd name="T44" fmla="*/ 135 w 1496"/>
                <a:gd name="T45" fmla="*/ 1176 h 1496"/>
                <a:gd name="T46" fmla="*/ 179 w 1496"/>
                <a:gd name="T47" fmla="*/ 1234 h 1496"/>
                <a:gd name="T48" fmla="*/ 229 w 1496"/>
                <a:gd name="T49" fmla="*/ 1287 h 1496"/>
                <a:gd name="T50" fmla="*/ 284 w 1496"/>
                <a:gd name="T51" fmla="*/ 1334 h 1496"/>
                <a:gd name="T52" fmla="*/ 344 w 1496"/>
                <a:gd name="T53" fmla="*/ 1376 h 1496"/>
                <a:gd name="T54" fmla="*/ 409 w 1496"/>
                <a:gd name="T55" fmla="*/ 1413 h 1496"/>
                <a:gd name="T56" fmla="*/ 477 w 1496"/>
                <a:gd name="T57" fmla="*/ 1444 h 1496"/>
                <a:gd name="T58" fmla="*/ 547 w 1496"/>
                <a:gd name="T59" fmla="*/ 1467 h 1496"/>
                <a:gd name="T60" fmla="*/ 617 w 1496"/>
                <a:gd name="T61" fmla="*/ 1484 h 1496"/>
                <a:gd name="T62" fmla="*/ 690 w 1496"/>
                <a:gd name="T63" fmla="*/ 1494 h 1496"/>
                <a:gd name="T64" fmla="*/ 762 w 1496"/>
                <a:gd name="T65" fmla="*/ 1496 h 1496"/>
                <a:gd name="T66" fmla="*/ 835 w 1496"/>
                <a:gd name="T67" fmla="*/ 1490 h 1496"/>
                <a:gd name="T68" fmla="*/ 907 w 1496"/>
                <a:gd name="T69" fmla="*/ 1479 h 1496"/>
                <a:gd name="T70" fmla="*/ 978 w 1496"/>
                <a:gd name="T71" fmla="*/ 1459 h 1496"/>
                <a:gd name="T72" fmla="*/ 1048 w 1496"/>
                <a:gd name="T73" fmla="*/ 1433 h 1496"/>
                <a:gd name="T74" fmla="*/ 1113 w 1496"/>
                <a:gd name="T75" fmla="*/ 1399 h 1496"/>
                <a:gd name="T76" fmla="*/ 1176 w 1496"/>
                <a:gd name="T77" fmla="*/ 1360 h 1496"/>
                <a:gd name="T78" fmla="*/ 1234 w 1496"/>
                <a:gd name="T79" fmla="*/ 1317 h 1496"/>
                <a:gd name="T80" fmla="*/ 1287 w 1496"/>
                <a:gd name="T81" fmla="*/ 1266 h 1496"/>
                <a:gd name="T82" fmla="*/ 1335 w 1496"/>
                <a:gd name="T83" fmla="*/ 1212 h 1496"/>
                <a:gd name="T84" fmla="*/ 1377 w 1496"/>
                <a:gd name="T85" fmla="*/ 1152 h 1496"/>
                <a:gd name="T86" fmla="*/ 1414 w 1496"/>
                <a:gd name="T87" fmla="*/ 1087 h 1496"/>
                <a:gd name="T88" fmla="*/ 1458 w 1496"/>
                <a:gd name="T89" fmla="*/ 985 h 1496"/>
                <a:gd name="T90" fmla="*/ 1490 w 1496"/>
                <a:gd name="T91" fmla="*/ 842 h 1496"/>
                <a:gd name="T92" fmla="*/ 1495 w 1496"/>
                <a:gd name="T93" fmla="*/ 697 h 1496"/>
                <a:gd name="T94" fmla="*/ 1469 w 1496"/>
                <a:gd name="T95" fmla="*/ 552 h 1496"/>
                <a:gd name="T96" fmla="*/ 1432 w 1496"/>
                <a:gd name="T97" fmla="*/ 447 h 1496"/>
                <a:gd name="T98" fmla="*/ 1399 w 1496"/>
                <a:gd name="T99" fmla="*/ 381 h 1496"/>
                <a:gd name="T100" fmla="*/ 1360 w 1496"/>
                <a:gd name="T101" fmla="*/ 319 h 1496"/>
                <a:gd name="T102" fmla="*/ 1316 w 1496"/>
                <a:gd name="T103" fmla="*/ 261 h 1496"/>
                <a:gd name="T104" fmla="*/ 1265 w 1496"/>
                <a:gd name="T105" fmla="*/ 208 h 1496"/>
                <a:gd name="T106" fmla="*/ 1211 w 1496"/>
                <a:gd name="T107" fmla="*/ 161 h 1496"/>
                <a:gd name="T108" fmla="*/ 1151 w 1496"/>
                <a:gd name="T109" fmla="*/ 118 h 1496"/>
                <a:gd name="T110" fmla="*/ 1087 w 1496"/>
                <a:gd name="T111" fmla="*/ 82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6" h="1496">
                  <a:moveTo>
                    <a:pt x="1054" y="65"/>
                  </a:moveTo>
                  <a:lnTo>
                    <a:pt x="1019" y="50"/>
                  </a:lnTo>
                  <a:lnTo>
                    <a:pt x="984" y="38"/>
                  </a:lnTo>
                  <a:lnTo>
                    <a:pt x="949" y="27"/>
                  </a:lnTo>
                  <a:lnTo>
                    <a:pt x="914" y="18"/>
                  </a:lnTo>
                  <a:lnTo>
                    <a:pt x="878" y="11"/>
                  </a:lnTo>
                  <a:lnTo>
                    <a:pt x="842" y="6"/>
                  </a:lnTo>
                  <a:lnTo>
                    <a:pt x="806" y="2"/>
                  </a:lnTo>
                  <a:lnTo>
                    <a:pt x="770" y="0"/>
                  </a:lnTo>
                  <a:lnTo>
                    <a:pt x="733" y="0"/>
                  </a:lnTo>
                  <a:lnTo>
                    <a:pt x="697" y="1"/>
                  </a:lnTo>
                  <a:lnTo>
                    <a:pt x="661" y="4"/>
                  </a:lnTo>
                  <a:lnTo>
                    <a:pt x="625" y="10"/>
                  </a:lnTo>
                  <a:lnTo>
                    <a:pt x="588" y="17"/>
                  </a:lnTo>
                  <a:lnTo>
                    <a:pt x="553" y="26"/>
                  </a:lnTo>
                  <a:lnTo>
                    <a:pt x="518" y="37"/>
                  </a:lnTo>
                  <a:lnTo>
                    <a:pt x="482" y="49"/>
                  </a:lnTo>
                  <a:lnTo>
                    <a:pt x="448" y="63"/>
                  </a:lnTo>
                  <a:lnTo>
                    <a:pt x="414" y="79"/>
                  </a:lnTo>
                  <a:lnTo>
                    <a:pt x="382" y="95"/>
                  </a:lnTo>
                  <a:lnTo>
                    <a:pt x="350" y="115"/>
                  </a:lnTo>
                  <a:lnTo>
                    <a:pt x="320" y="135"/>
                  </a:lnTo>
                  <a:lnTo>
                    <a:pt x="290" y="156"/>
                  </a:lnTo>
                  <a:lnTo>
                    <a:pt x="261" y="179"/>
                  </a:lnTo>
                  <a:lnTo>
                    <a:pt x="235" y="204"/>
                  </a:lnTo>
                  <a:lnTo>
                    <a:pt x="208" y="229"/>
                  </a:lnTo>
                  <a:lnTo>
                    <a:pt x="184" y="256"/>
                  </a:lnTo>
                  <a:lnTo>
                    <a:pt x="161" y="284"/>
                  </a:lnTo>
                  <a:lnTo>
                    <a:pt x="139" y="313"/>
                  </a:lnTo>
                  <a:lnTo>
                    <a:pt x="118" y="344"/>
                  </a:lnTo>
                  <a:lnTo>
                    <a:pt x="99" y="375"/>
                  </a:lnTo>
                  <a:lnTo>
                    <a:pt x="82" y="409"/>
                  </a:lnTo>
                  <a:lnTo>
                    <a:pt x="65" y="442"/>
                  </a:lnTo>
                  <a:lnTo>
                    <a:pt x="38" y="511"/>
                  </a:lnTo>
                  <a:lnTo>
                    <a:pt x="18" y="582"/>
                  </a:lnTo>
                  <a:lnTo>
                    <a:pt x="6" y="653"/>
                  </a:lnTo>
                  <a:lnTo>
                    <a:pt x="0" y="726"/>
                  </a:lnTo>
                  <a:lnTo>
                    <a:pt x="1" y="798"/>
                  </a:lnTo>
                  <a:lnTo>
                    <a:pt x="10" y="871"/>
                  </a:lnTo>
                  <a:lnTo>
                    <a:pt x="26" y="943"/>
                  </a:lnTo>
                  <a:lnTo>
                    <a:pt x="49" y="1014"/>
                  </a:lnTo>
                  <a:lnTo>
                    <a:pt x="63" y="1048"/>
                  </a:lnTo>
                  <a:lnTo>
                    <a:pt x="79" y="1082"/>
                  </a:lnTo>
                  <a:lnTo>
                    <a:pt x="97" y="1114"/>
                  </a:lnTo>
                  <a:lnTo>
                    <a:pt x="115" y="1146"/>
                  </a:lnTo>
                  <a:lnTo>
                    <a:pt x="135" y="1176"/>
                  </a:lnTo>
                  <a:lnTo>
                    <a:pt x="156" y="1206"/>
                  </a:lnTo>
                  <a:lnTo>
                    <a:pt x="179" y="1234"/>
                  </a:lnTo>
                  <a:lnTo>
                    <a:pt x="204" y="1261"/>
                  </a:lnTo>
                  <a:lnTo>
                    <a:pt x="229" y="1287"/>
                  </a:lnTo>
                  <a:lnTo>
                    <a:pt x="257" y="1311"/>
                  </a:lnTo>
                  <a:lnTo>
                    <a:pt x="284" y="1334"/>
                  </a:lnTo>
                  <a:lnTo>
                    <a:pt x="314" y="1356"/>
                  </a:lnTo>
                  <a:lnTo>
                    <a:pt x="344" y="1376"/>
                  </a:lnTo>
                  <a:lnTo>
                    <a:pt x="375" y="1396"/>
                  </a:lnTo>
                  <a:lnTo>
                    <a:pt x="409" y="1413"/>
                  </a:lnTo>
                  <a:lnTo>
                    <a:pt x="442" y="1429"/>
                  </a:lnTo>
                  <a:lnTo>
                    <a:pt x="477" y="1444"/>
                  </a:lnTo>
                  <a:lnTo>
                    <a:pt x="511" y="1457"/>
                  </a:lnTo>
                  <a:lnTo>
                    <a:pt x="547" y="1467"/>
                  </a:lnTo>
                  <a:lnTo>
                    <a:pt x="581" y="1477"/>
                  </a:lnTo>
                  <a:lnTo>
                    <a:pt x="617" y="1484"/>
                  </a:lnTo>
                  <a:lnTo>
                    <a:pt x="654" y="1489"/>
                  </a:lnTo>
                  <a:lnTo>
                    <a:pt x="690" y="1494"/>
                  </a:lnTo>
                  <a:lnTo>
                    <a:pt x="726" y="1495"/>
                  </a:lnTo>
                  <a:lnTo>
                    <a:pt x="762" y="1496"/>
                  </a:lnTo>
                  <a:lnTo>
                    <a:pt x="799" y="1494"/>
                  </a:lnTo>
                  <a:lnTo>
                    <a:pt x="835" y="1490"/>
                  </a:lnTo>
                  <a:lnTo>
                    <a:pt x="870" y="1486"/>
                  </a:lnTo>
                  <a:lnTo>
                    <a:pt x="907" y="1479"/>
                  </a:lnTo>
                  <a:lnTo>
                    <a:pt x="943" y="1470"/>
                  </a:lnTo>
                  <a:lnTo>
                    <a:pt x="978" y="1459"/>
                  </a:lnTo>
                  <a:lnTo>
                    <a:pt x="1013" y="1447"/>
                  </a:lnTo>
                  <a:lnTo>
                    <a:pt x="1048" y="1433"/>
                  </a:lnTo>
                  <a:lnTo>
                    <a:pt x="1081" y="1417"/>
                  </a:lnTo>
                  <a:lnTo>
                    <a:pt x="1113" y="1399"/>
                  </a:lnTo>
                  <a:lnTo>
                    <a:pt x="1146" y="1381"/>
                  </a:lnTo>
                  <a:lnTo>
                    <a:pt x="1176" y="1360"/>
                  </a:lnTo>
                  <a:lnTo>
                    <a:pt x="1206" y="1340"/>
                  </a:lnTo>
                  <a:lnTo>
                    <a:pt x="1234" y="1317"/>
                  </a:lnTo>
                  <a:lnTo>
                    <a:pt x="1261" y="1291"/>
                  </a:lnTo>
                  <a:lnTo>
                    <a:pt x="1287" y="1266"/>
                  </a:lnTo>
                  <a:lnTo>
                    <a:pt x="1311" y="1239"/>
                  </a:lnTo>
                  <a:lnTo>
                    <a:pt x="1335" y="1212"/>
                  </a:lnTo>
                  <a:lnTo>
                    <a:pt x="1356" y="1182"/>
                  </a:lnTo>
                  <a:lnTo>
                    <a:pt x="1377" y="1152"/>
                  </a:lnTo>
                  <a:lnTo>
                    <a:pt x="1397" y="1120"/>
                  </a:lnTo>
                  <a:lnTo>
                    <a:pt x="1414" y="1087"/>
                  </a:lnTo>
                  <a:lnTo>
                    <a:pt x="1430" y="1054"/>
                  </a:lnTo>
                  <a:lnTo>
                    <a:pt x="1458" y="985"/>
                  </a:lnTo>
                  <a:lnTo>
                    <a:pt x="1477" y="913"/>
                  </a:lnTo>
                  <a:lnTo>
                    <a:pt x="1490" y="842"/>
                  </a:lnTo>
                  <a:lnTo>
                    <a:pt x="1496" y="769"/>
                  </a:lnTo>
                  <a:lnTo>
                    <a:pt x="1495" y="697"/>
                  </a:lnTo>
                  <a:lnTo>
                    <a:pt x="1485" y="624"/>
                  </a:lnTo>
                  <a:lnTo>
                    <a:pt x="1469" y="552"/>
                  </a:lnTo>
                  <a:lnTo>
                    <a:pt x="1446" y="481"/>
                  </a:lnTo>
                  <a:lnTo>
                    <a:pt x="1432" y="447"/>
                  </a:lnTo>
                  <a:lnTo>
                    <a:pt x="1416" y="413"/>
                  </a:lnTo>
                  <a:lnTo>
                    <a:pt x="1399" y="381"/>
                  </a:lnTo>
                  <a:lnTo>
                    <a:pt x="1381" y="349"/>
                  </a:lnTo>
                  <a:lnTo>
                    <a:pt x="1360" y="319"/>
                  </a:lnTo>
                  <a:lnTo>
                    <a:pt x="1339" y="289"/>
                  </a:lnTo>
                  <a:lnTo>
                    <a:pt x="1316" y="261"/>
                  </a:lnTo>
                  <a:lnTo>
                    <a:pt x="1292" y="234"/>
                  </a:lnTo>
                  <a:lnTo>
                    <a:pt x="1265" y="208"/>
                  </a:lnTo>
                  <a:lnTo>
                    <a:pt x="1239" y="184"/>
                  </a:lnTo>
                  <a:lnTo>
                    <a:pt x="1211" y="161"/>
                  </a:lnTo>
                  <a:lnTo>
                    <a:pt x="1181" y="139"/>
                  </a:lnTo>
                  <a:lnTo>
                    <a:pt x="1151" y="118"/>
                  </a:lnTo>
                  <a:lnTo>
                    <a:pt x="1119" y="99"/>
                  </a:lnTo>
                  <a:lnTo>
                    <a:pt x="1087" y="82"/>
                  </a:lnTo>
                  <a:lnTo>
                    <a:pt x="105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 rot="1999022">
              <a:off x="8871734" y="2920583"/>
              <a:ext cx="1135063" cy="1135063"/>
            </a:xfrm>
            <a:custGeom>
              <a:avLst/>
              <a:gdLst>
                <a:gd name="T0" fmla="*/ 77 w 1429"/>
                <a:gd name="T1" fmla="*/ 391 h 1431"/>
                <a:gd name="T2" fmla="*/ 113 w 1429"/>
                <a:gd name="T3" fmla="*/ 329 h 1431"/>
                <a:gd name="T4" fmla="*/ 153 w 1429"/>
                <a:gd name="T5" fmla="*/ 272 h 1431"/>
                <a:gd name="T6" fmla="*/ 199 w 1429"/>
                <a:gd name="T7" fmla="*/ 220 h 1431"/>
                <a:gd name="T8" fmla="*/ 250 w 1429"/>
                <a:gd name="T9" fmla="*/ 172 h 1431"/>
                <a:gd name="T10" fmla="*/ 305 w 1429"/>
                <a:gd name="T11" fmla="*/ 129 h 1431"/>
                <a:gd name="T12" fmla="*/ 364 w 1429"/>
                <a:gd name="T13" fmla="*/ 92 h 1431"/>
                <a:gd name="T14" fmla="*/ 427 w 1429"/>
                <a:gd name="T15" fmla="*/ 61 h 1431"/>
                <a:gd name="T16" fmla="*/ 494 w 1429"/>
                <a:gd name="T17" fmla="*/ 36 h 1431"/>
                <a:gd name="T18" fmla="*/ 562 w 1429"/>
                <a:gd name="T19" fmla="*/ 17 h 1431"/>
                <a:gd name="T20" fmla="*/ 631 w 1429"/>
                <a:gd name="T21" fmla="*/ 5 h 1431"/>
                <a:gd name="T22" fmla="*/ 700 w 1429"/>
                <a:gd name="T23" fmla="*/ 0 h 1431"/>
                <a:gd name="T24" fmla="*/ 771 w 1429"/>
                <a:gd name="T25" fmla="*/ 2 h 1431"/>
                <a:gd name="T26" fmla="*/ 839 w 1429"/>
                <a:gd name="T27" fmla="*/ 12 h 1431"/>
                <a:gd name="T28" fmla="*/ 907 w 1429"/>
                <a:gd name="T29" fmla="*/ 27 h 1431"/>
                <a:gd name="T30" fmla="*/ 973 w 1429"/>
                <a:gd name="T31" fmla="*/ 50 h 1431"/>
                <a:gd name="T32" fmla="*/ 1039 w 1429"/>
                <a:gd name="T33" fmla="*/ 78 h 1431"/>
                <a:gd name="T34" fmla="*/ 1100 w 1429"/>
                <a:gd name="T35" fmla="*/ 114 h 1431"/>
                <a:gd name="T36" fmla="*/ 1158 w 1429"/>
                <a:gd name="T37" fmla="*/ 154 h 1431"/>
                <a:gd name="T38" fmla="*/ 1209 w 1429"/>
                <a:gd name="T39" fmla="*/ 200 h 1431"/>
                <a:gd name="T40" fmla="*/ 1258 w 1429"/>
                <a:gd name="T41" fmla="*/ 251 h 1431"/>
                <a:gd name="T42" fmla="*/ 1300 w 1429"/>
                <a:gd name="T43" fmla="*/ 305 h 1431"/>
                <a:gd name="T44" fmla="*/ 1337 w 1429"/>
                <a:gd name="T45" fmla="*/ 365 h 1431"/>
                <a:gd name="T46" fmla="*/ 1368 w 1429"/>
                <a:gd name="T47" fmla="*/ 427 h 1431"/>
                <a:gd name="T48" fmla="*/ 1404 w 1429"/>
                <a:gd name="T49" fmla="*/ 529 h 1431"/>
                <a:gd name="T50" fmla="*/ 1427 w 1429"/>
                <a:gd name="T51" fmla="*/ 667 h 1431"/>
                <a:gd name="T52" fmla="*/ 1424 w 1429"/>
                <a:gd name="T53" fmla="*/ 805 h 1431"/>
                <a:gd name="T54" fmla="*/ 1392 w 1429"/>
                <a:gd name="T55" fmla="*/ 942 h 1431"/>
                <a:gd name="T56" fmla="*/ 1351 w 1429"/>
                <a:gd name="T57" fmla="*/ 1040 h 1431"/>
                <a:gd name="T58" fmla="*/ 1316 w 1429"/>
                <a:gd name="T59" fmla="*/ 1101 h 1431"/>
                <a:gd name="T60" fmla="*/ 1276 w 1429"/>
                <a:gd name="T61" fmla="*/ 1159 h 1431"/>
                <a:gd name="T62" fmla="*/ 1230 w 1429"/>
                <a:gd name="T63" fmla="*/ 1211 h 1431"/>
                <a:gd name="T64" fmla="*/ 1179 w 1429"/>
                <a:gd name="T65" fmla="*/ 1259 h 1431"/>
                <a:gd name="T66" fmla="*/ 1124 w 1429"/>
                <a:gd name="T67" fmla="*/ 1302 h 1431"/>
                <a:gd name="T68" fmla="*/ 1065 w 1429"/>
                <a:gd name="T69" fmla="*/ 1339 h 1431"/>
                <a:gd name="T70" fmla="*/ 1002 w 1429"/>
                <a:gd name="T71" fmla="*/ 1370 h 1431"/>
                <a:gd name="T72" fmla="*/ 935 w 1429"/>
                <a:gd name="T73" fmla="*/ 1395 h 1431"/>
                <a:gd name="T74" fmla="*/ 867 w 1429"/>
                <a:gd name="T75" fmla="*/ 1414 h 1431"/>
                <a:gd name="T76" fmla="*/ 798 w 1429"/>
                <a:gd name="T77" fmla="*/ 1426 h 1431"/>
                <a:gd name="T78" fmla="*/ 729 w 1429"/>
                <a:gd name="T79" fmla="*/ 1431 h 1431"/>
                <a:gd name="T80" fmla="*/ 659 w 1429"/>
                <a:gd name="T81" fmla="*/ 1429 h 1431"/>
                <a:gd name="T82" fmla="*/ 591 w 1429"/>
                <a:gd name="T83" fmla="*/ 1419 h 1431"/>
                <a:gd name="T84" fmla="*/ 523 w 1429"/>
                <a:gd name="T85" fmla="*/ 1404 h 1431"/>
                <a:gd name="T86" fmla="*/ 456 w 1429"/>
                <a:gd name="T87" fmla="*/ 1381 h 1431"/>
                <a:gd name="T88" fmla="*/ 391 w 1429"/>
                <a:gd name="T89" fmla="*/ 1352 h 1431"/>
                <a:gd name="T90" fmla="*/ 330 w 1429"/>
                <a:gd name="T91" fmla="*/ 1317 h 1431"/>
                <a:gd name="T92" fmla="*/ 272 w 1429"/>
                <a:gd name="T93" fmla="*/ 1276 h 1431"/>
                <a:gd name="T94" fmla="*/ 219 w 1429"/>
                <a:gd name="T95" fmla="*/ 1232 h 1431"/>
                <a:gd name="T96" fmla="*/ 172 w 1429"/>
                <a:gd name="T97" fmla="*/ 1181 h 1431"/>
                <a:gd name="T98" fmla="*/ 129 w 1429"/>
                <a:gd name="T99" fmla="*/ 1126 h 1431"/>
                <a:gd name="T100" fmla="*/ 92 w 1429"/>
                <a:gd name="T101" fmla="*/ 1067 h 1431"/>
                <a:gd name="T102" fmla="*/ 61 w 1429"/>
                <a:gd name="T103" fmla="*/ 1003 h 1431"/>
                <a:gd name="T104" fmla="*/ 26 w 1429"/>
                <a:gd name="T105" fmla="*/ 902 h 1431"/>
                <a:gd name="T106" fmla="*/ 1 w 1429"/>
                <a:gd name="T107" fmla="*/ 764 h 1431"/>
                <a:gd name="T108" fmla="*/ 5 w 1429"/>
                <a:gd name="T109" fmla="*/ 626 h 1431"/>
                <a:gd name="T110" fmla="*/ 36 w 1429"/>
                <a:gd name="T111" fmla="*/ 48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9" h="1431">
                  <a:moveTo>
                    <a:pt x="62" y="423"/>
                  </a:moveTo>
                  <a:lnTo>
                    <a:pt x="77" y="391"/>
                  </a:lnTo>
                  <a:lnTo>
                    <a:pt x="95" y="359"/>
                  </a:lnTo>
                  <a:lnTo>
                    <a:pt x="113" y="329"/>
                  </a:lnTo>
                  <a:lnTo>
                    <a:pt x="133" y="301"/>
                  </a:lnTo>
                  <a:lnTo>
                    <a:pt x="153" y="272"/>
                  </a:lnTo>
                  <a:lnTo>
                    <a:pt x="175" y="245"/>
                  </a:lnTo>
                  <a:lnTo>
                    <a:pt x="199" y="220"/>
                  </a:lnTo>
                  <a:lnTo>
                    <a:pt x="224" y="195"/>
                  </a:lnTo>
                  <a:lnTo>
                    <a:pt x="250" y="172"/>
                  </a:lnTo>
                  <a:lnTo>
                    <a:pt x="277" y="150"/>
                  </a:lnTo>
                  <a:lnTo>
                    <a:pt x="305" y="129"/>
                  </a:lnTo>
                  <a:lnTo>
                    <a:pt x="334" y="111"/>
                  </a:lnTo>
                  <a:lnTo>
                    <a:pt x="364" y="92"/>
                  </a:lnTo>
                  <a:lnTo>
                    <a:pt x="395" y="76"/>
                  </a:lnTo>
                  <a:lnTo>
                    <a:pt x="427" y="61"/>
                  </a:lnTo>
                  <a:lnTo>
                    <a:pt x="461" y="47"/>
                  </a:lnTo>
                  <a:lnTo>
                    <a:pt x="494" y="36"/>
                  </a:lnTo>
                  <a:lnTo>
                    <a:pt x="529" y="25"/>
                  </a:lnTo>
                  <a:lnTo>
                    <a:pt x="562" y="17"/>
                  </a:lnTo>
                  <a:lnTo>
                    <a:pt x="597" y="10"/>
                  </a:lnTo>
                  <a:lnTo>
                    <a:pt x="631" y="5"/>
                  </a:lnTo>
                  <a:lnTo>
                    <a:pt x="666" y="2"/>
                  </a:lnTo>
                  <a:lnTo>
                    <a:pt x="700" y="0"/>
                  </a:lnTo>
                  <a:lnTo>
                    <a:pt x="736" y="0"/>
                  </a:lnTo>
                  <a:lnTo>
                    <a:pt x="771" y="2"/>
                  </a:lnTo>
                  <a:lnTo>
                    <a:pt x="805" y="6"/>
                  </a:lnTo>
                  <a:lnTo>
                    <a:pt x="839" y="12"/>
                  </a:lnTo>
                  <a:lnTo>
                    <a:pt x="873" y="18"/>
                  </a:lnTo>
                  <a:lnTo>
                    <a:pt x="907" y="27"/>
                  </a:lnTo>
                  <a:lnTo>
                    <a:pt x="941" y="37"/>
                  </a:lnTo>
                  <a:lnTo>
                    <a:pt x="973" y="50"/>
                  </a:lnTo>
                  <a:lnTo>
                    <a:pt x="1007" y="63"/>
                  </a:lnTo>
                  <a:lnTo>
                    <a:pt x="1039" y="78"/>
                  </a:lnTo>
                  <a:lnTo>
                    <a:pt x="1070" y="96"/>
                  </a:lnTo>
                  <a:lnTo>
                    <a:pt x="1100" y="114"/>
                  </a:lnTo>
                  <a:lnTo>
                    <a:pt x="1129" y="134"/>
                  </a:lnTo>
                  <a:lnTo>
                    <a:pt x="1158" y="154"/>
                  </a:lnTo>
                  <a:lnTo>
                    <a:pt x="1184" y="176"/>
                  </a:lnTo>
                  <a:lnTo>
                    <a:pt x="1209" y="200"/>
                  </a:lnTo>
                  <a:lnTo>
                    <a:pt x="1235" y="225"/>
                  </a:lnTo>
                  <a:lnTo>
                    <a:pt x="1258" y="251"/>
                  </a:lnTo>
                  <a:lnTo>
                    <a:pt x="1280" y="278"/>
                  </a:lnTo>
                  <a:lnTo>
                    <a:pt x="1300" y="305"/>
                  </a:lnTo>
                  <a:lnTo>
                    <a:pt x="1319" y="335"/>
                  </a:lnTo>
                  <a:lnTo>
                    <a:pt x="1337" y="365"/>
                  </a:lnTo>
                  <a:lnTo>
                    <a:pt x="1353" y="396"/>
                  </a:lnTo>
                  <a:lnTo>
                    <a:pt x="1368" y="427"/>
                  </a:lnTo>
                  <a:lnTo>
                    <a:pt x="1382" y="461"/>
                  </a:lnTo>
                  <a:lnTo>
                    <a:pt x="1404" y="529"/>
                  </a:lnTo>
                  <a:lnTo>
                    <a:pt x="1419" y="597"/>
                  </a:lnTo>
                  <a:lnTo>
                    <a:pt x="1427" y="667"/>
                  </a:lnTo>
                  <a:lnTo>
                    <a:pt x="1429" y="736"/>
                  </a:lnTo>
                  <a:lnTo>
                    <a:pt x="1424" y="805"/>
                  </a:lnTo>
                  <a:lnTo>
                    <a:pt x="1411" y="874"/>
                  </a:lnTo>
                  <a:lnTo>
                    <a:pt x="1392" y="942"/>
                  </a:lnTo>
                  <a:lnTo>
                    <a:pt x="1366" y="1008"/>
                  </a:lnTo>
                  <a:lnTo>
                    <a:pt x="1351" y="1040"/>
                  </a:lnTo>
                  <a:lnTo>
                    <a:pt x="1334" y="1071"/>
                  </a:lnTo>
                  <a:lnTo>
                    <a:pt x="1316" y="1101"/>
                  </a:lnTo>
                  <a:lnTo>
                    <a:pt x="1297" y="1130"/>
                  </a:lnTo>
                  <a:lnTo>
                    <a:pt x="1276" y="1159"/>
                  </a:lnTo>
                  <a:lnTo>
                    <a:pt x="1253" y="1185"/>
                  </a:lnTo>
                  <a:lnTo>
                    <a:pt x="1230" y="1211"/>
                  </a:lnTo>
                  <a:lnTo>
                    <a:pt x="1206" y="1235"/>
                  </a:lnTo>
                  <a:lnTo>
                    <a:pt x="1179" y="1259"/>
                  </a:lnTo>
                  <a:lnTo>
                    <a:pt x="1153" y="1281"/>
                  </a:lnTo>
                  <a:lnTo>
                    <a:pt x="1124" y="1302"/>
                  </a:lnTo>
                  <a:lnTo>
                    <a:pt x="1095" y="1320"/>
                  </a:lnTo>
                  <a:lnTo>
                    <a:pt x="1065" y="1339"/>
                  </a:lnTo>
                  <a:lnTo>
                    <a:pt x="1034" y="1355"/>
                  </a:lnTo>
                  <a:lnTo>
                    <a:pt x="1002" y="1370"/>
                  </a:lnTo>
                  <a:lnTo>
                    <a:pt x="969" y="1384"/>
                  </a:lnTo>
                  <a:lnTo>
                    <a:pt x="935" y="1395"/>
                  </a:lnTo>
                  <a:lnTo>
                    <a:pt x="901" y="1405"/>
                  </a:lnTo>
                  <a:lnTo>
                    <a:pt x="867" y="1414"/>
                  </a:lnTo>
                  <a:lnTo>
                    <a:pt x="833" y="1420"/>
                  </a:lnTo>
                  <a:lnTo>
                    <a:pt x="798" y="1426"/>
                  </a:lnTo>
                  <a:lnTo>
                    <a:pt x="764" y="1429"/>
                  </a:lnTo>
                  <a:lnTo>
                    <a:pt x="729" y="1431"/>
                  </a:lnTo>
                  <a:lnTo>
                    <a:pt x="695" y="1431"/>
                  </a:lnTo>
                  <a:lnTo>
                    <a:pt x="659" y="1429"/>
                  </a:lnTo>
                  <a:lnTo>
                    <a:pt x="624" y="1425"/>
                  </a:lnTo>
                  <a:lnTo>
                    <a:pt x="591" y="1419"/>
                  </a:lnTo>
                  <a:lnTo>
                    <a:pt x="556" y="1412"/>
                  </a:lnTo>
                  <a:lnTo>
                    <a:pt x="523" y="1404"/>
                  </a:lnTo>
                  <a:lnTo>
                    <a:pt x="488" y="1394"/>
                  </a:lnTo>
                  <a:lnTo>
                    <a:pt x="456" y="1381"/>
                  </a:lnTo>
                  <a:lnTo>
                    <a:pt x="423" y="1367"/>
                  </a:lnTo>
                  <a:lnTo>
                    <a:pt x="391" y="1352"/>
                  </a:lnTo>
                  <a:lnTo>
                    <a:pt x="359" y="1335"/>
                  </a:lnTo>
                  <a:lnTo>
                    <a:pt x="330" y="1317"/>
                  </a:lnTo>
                  <a:lnTo>
                    <a:pt x="300" y="1297"/>
                  </a:lnTo>
                  <a:lnTo>
                    <a:pt x="272" y="1276"/>
                  </a:lnTo>
                  <a:lnTo>
                    <a:pt x="245" y="1255"/>
                  </a:lnTo>
                  <a:lnTo>
                    <a:pt x="219" y="1232"/>
                  </a:lnTo>
                  <a:lnTo>
                    <a:pt x="195" y="1206"/>
                  </a:lnTo>
                  <a:lnTo>
                    <a:pt x="172" y="1181"/>
                  </a:lnTo>
                  <a:lnTo>
                    <a:pt x="150" y="1153"/>
                  </a:lnTo>
                  <a:lnTo>
                    <a:pt x="129" y="1126"/>
                  </a:lnTo>
                  <a:lnTo>
                    <a:pt x="110" y="1097"/>
                  </a:lnTo>
                  <a:lnTo>
                    <a:pt x="92" y="1067"/>
                  </a:lnTo>
                  <a:lnTo>
                    <a:pt x="76" y="1036"/>
                  </a:lnTo>
                  <a:lnTo>
                    <a:pt x="61" y="1003"/>
                  </a:lnTo>
                  <a:lnTo>
                    <a:pt x="47" y="970"/>
                  </a:lnTo>
                  <a:lnTo>
                    <a:pt x="26" y="902"/>
                  </a:lnTo>
                  <a:lnTo>
                    <a:pt x="11" y="834"/>
                  </a:lnTo>
                  <a:lnTo>
                    <a:pt x="1" y="764"/>
                  </a:lnTo>
                  <a:lnTo>
                    <a:pt x="0" y="695"/>
                  </a:lnTo>
                  <a:lnTo>
                    <a:pt x="5" y="626"/>
                  </a:lnTo>
                  <a:lnTo>
                    <a:pt x="17" y="556"/>
                  </a:lnTo>
                  <a:lnTo>
                    <a:pt x="36" y="488"/>
                  </a:lnTo>
                  <a:lnTo>
                    <a:pt x="62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 rot="1999022">
              <a:off x="8918382" y="2964578"/>
              <a:ext cx="1046163" cy="1046163"/>
            </a:xfrm>
            <a:custGeom>
              <a:avLst/>
              <a:gdLst>
                <a:gd name="T0" fmla="*/ 1065 w 1317"/>
                <a:gd name="T1" fmla="*/ 1176 h 1318"/>
                <a:gd name="T2" fmla="*/ 1115 w 1317"/>
                <a:gd name="T3" fmla="*/ 1134 h 1318"/>
                <a:gd name="T4" fmla="*/ 1158 w 1317"/>
                <a:gd name="T5" fmla="*/ 1087 h 1318"/>
                <a:gd name="T6" fmla="*/ 1199 w 1317"/>
                <a:gd name="T7" fmla="*/ 1036 h 1318"/>
                <a:gd name="T8" fmla="*/ 1232 w 1317"/>
                <a:gd name="T9" fmla="*/ 982 h 1318"/>
                <a:gd name="T10" fmla="*/ 1261 w 1317"/>
                <a:gd name="T11" fmla="*/ 924 h 1318"/>
                <a:gd name="T12" fmla="*/ 1284 w 1317"/>
                <a:gd name="T13" fmla="*/ 864 h 1318"/>
                <a:gd name="T14" fmla="*/ 1301 w 1317"/>
                <a:gd name="T15" fmla="*/ 801 h 1318"/>
                <a:gd name="T16" fmla="*/ 1316 w 1317"/>
                <a:gd name="T17" fmla="*/ 704 h 1318"/>
                <a:gd name="T18" fmla="*/ 1312 w 1317"/>
                <a:gd name="T19" fmla="*/ 575 h 1318"/>
                <a:gd name="T20" fmla="*/ 1284 w 1317"/>
                <a:gd name="T21" fmla="*/ 451 h 1318"/>
                <a:gd name="T22" fmla="*/ 1231 w 1317"/>
                <a:gd name="T23" fmla="*/ 333 h 1318"/>
                <a:gd name="T24" fmla="*/ 1176 w 1317"/>
                <a:gd name="T25" fmla="*/ 251 h 1318"/>
                <a:gd name="T26" fmla="*/ 1133 w 1317"/>
                <a:gd name="T27" fmla="*/ 202 h 1318"/>
                <a:gd name="T28" fmla="*/ 1086 w 1317"/>
                <a:gd name="T29" fmla="*/ 158 h 1318"/>
                <a:gd name="T30" fmla="*/ 1035 w 1317"/>
                <a:gd name="T31" fmla="*/ 118 h 1318"/>
                <a:gd name="T32" fmla="*/ 981 w 1317"/>
                <a:gd name="T33" fmla="*/ 84 h 1318"/>
                <a:gd name="T34" fmla="*/ 924 w 1317"/>
                <a:gd name="T35" fmla="*/ 55 h 1318"/>
                <a:gd name="T36" fmla="*/ 864 w 1317"/>
                <a:gd name="T37" fmla="*/ 32 h 1318"/>
                <a:gd name="T38" fmla="*/ 800 w 1317"/>
                <a:gd name="T39" fmla="*/ 15 h 1318"/>
                <a:gd name="T40" fmla="*/ 736 w 1317"/>
                <a:gd name="T41" fmla="*/ 5 h 1318"/>
                <a:gd name="T42" fmla="*/ 671 w 1317"/>
                <a:gd name="T43" fmla="*/ 0 h 1318"/>
                <a:gd name="T44" fmla="*/ 607 w 1317"/>
                <a:gd name="T45" fmla="*/ 1 h 1318"/>
                <a:gd name="T46" fmla="*/ 543 w 1317"/>
                <a:gd name="T47" fmla="*/ 9 h 1318"/>
                <a:gd name="T48" fmla="*/ 481 w 1317"/>
                <a:gd name="T49" fmla="*/ 23 h 1318"/>
                <a:gd name="T50" fmla="*/ 420 w 1317"/>
                <a:gd name="T51" fmla="*/ 44 h 1318"/>
                <a:gd name="T52" fmla="*/ 362 w 1317"/>
                <a:gd name="T53" fmla="*/ 70 h 1318"/>
                <a:gd name="T54" fmla="*/ 305 w 1317"/>
                <a:gd name="T55" fmla="*/ 103 h 1318"/>
                <a:gd name="T56" fmla="*/ 224 w 1317"/>
                <a:gd name="T57" fmla="*/ 163 h 1318"/>
                <a:gd name="T58" fmla="*/ 135 w 1317"/>
                <a:gd name="T59" fmla="*/ 258 h 1318"/>
                <a:gd name="T60" fmla="*/ 67 w 1317"/>
                <a:gd name="T61" fmla="*/ 368 h 1318"/>
                <a:gd name="T62" fmla="*/ 22 w 1317"/>
                <a:gd name="T63" fmla="*/ 486 h 1318"/>
                <a:gd name="T64" fmla="*/ 1 w 1317"/>
                <a:gd name="T65" fmla="*/ 611 h 1318"/>
                <a:gd name="T66" fmla="*/ 3 w 1317"/>
                <a:gd name="T67" fmla="*/ 737 h 1318"/>
                <a:gd name="T68" fmla="*/ 31 w 1317"/>
                <a:gd name="T69" fmla="*/ 863 h 1318"/>
                <a:gd name="T70" fmla="*/ 85 w 1317"/>
                <a:gd name="T71" fmla="*/ 983 h 1318"/>
                <a:gd name="T72" fmla="*/ 140 w 1317"/>
                <a:gd name="T73" fmla="*/ 1066 h 1318"/>
                <a:gd name="T74" fmla="*/ 183 w 1317"/>
                <a:gd name="T75" fmla="*/ 1115 h 1318"/>
                <a:gd name="T76" fmla="*/ 230 w 1317"/>
                <a:gd name="T77" fmla="*/ 1159 h 1318"/>
                <a:gd name="T78" fmla="*/ 281 w 1317"/>
                <a:gd name="T79" fmla="*/ 1199 h 1318"/>
                <a:gd name="T80" fmla="*/ 335 w 1317"/>
                <a:gd name="T81" fmla="*/ 1233 h 1318"/>
                <a:gd name="T82" fmla="*/ 393 w 1317"/>
                <a:gd name="T83" fmla="*/ 1262 h 1318"/>
                <a:gd name="T84" fmla="*/ 452 w 1317"/>
                <a:gd name="T85" fmla="*/ 1285 h 1318"/>
                <a:gd name="T86" fmla="*/ 516 w 1317"/>
                <a:gd name="T87" fmla="*/ 1302 h 1318"/>
                <a:gd name="T88" fmla="*/ 580 w 1317"/>
                <a:gd name="T89" fmla="*/ 1313 h 1318"/>
                <a:gd name="T90" fmla="*/ 645 w 1317"/>
                <a:gd name="T91" fmla="*/ 1318 h 1318"/>
                <a:gd name="T92" fmla="*/ 709 w 1317"/>
                <a:gd name="T93" fmla="*/ 1316 h 1318"/>
                <a:gd name="T94" fmla="*/ 773 w 1317"/>
                <a:gd name="T95" fmla="*/ 1308 h 1318"/>
                <a:gd name="T96" fmla="*/ 835 w 1317"/>
                <a:gd name="T97" fmla="*/ 1294 h 1318"/>
                <a:gd name="T98" fmla="*/ 896 w 1317"/>
                <a:gd name="T99" fmla="*/ 1273 h 1318"/>
                <a:gd name="T100" fmla="*/ 955 w 1317"/>
                <a:gd name="T101" fmla="*/ 1247 h 1318"/>
                <a:gd name="T102" fmla="*/ 1011 w 1317"/>
                <a:gd name="T103" fmla="*/ 121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7" h="1318">
                  <a:moveTo>
                    <a:pt x="1039" y="1196"/>
                  </a:moveTo>
                  <a:lnTo>
                    <a:pt x="1065" y="1176"/>
                  </a:lnTo>
                  <a:lnTo>
                    <a:pt x="1091" y="1156"/>
                  </a:lnTo>
                  <a:lnTo>
                    <a:pt x="1115" y="1134"/>
                  </a:lnTo>
                  <a:lnTo>
                    <a:pt x="1138" y="1111"/>
                  </a:lnTo>
                  <a:lnTo>
                    <a:pt x="1158" y="1087"/>
                  </a:lnTo>
                  <a:lnTo>
                    <a:pt x="1179" y="1062"/>
                  </a:lnTo>
                  <a:lnTo>
                    <a:pt x="1199" y="1036"/>
                  </a:lnTo>
                  <a:lnTo>
                    <a:pt x="1216" y="1009"/>
                  </a:lnTo>
                  <a:lnTo>
                    <a:pt x="1232" y="982"/>
                  </a:lnTo>
                  <a:lnTo>
                    <a:pt x="1247" y="954"/>
                  </a:lnTo>
                  <a:lnTo>
                    <a:pt x="1261" y="924"/>
                  </a:lnTo>
                  <a:lnTo>
                    <a:pt x="1274" y="894"/>
                  </a:lnTo>
                  <a:lnTo>
                    <a:pt x="1284" y="864"/>
                  </a:lnTo>
                  <a:lnTo>
                    <a:pt x="1294" y="833"/>
                  </a:lnTo>
                  <a:lnTo>
                    <a:pt x="1301" y="801"/>
                  </a:lnTo>
                  <a:lnTo>
                    <a:pt x="1308" y="769"/>
                  </a:lnTo>
                  <a:lnTo>
                    <a:pt x="1316" y="704"/>
                  </a:lnTo>
                  <a:lnTo>
                    <a:pt x="1317" y="640"/>
                  </a:lnTo>
                  <a:lnTo>
                    <a:pt x="1312" y="575"/>
                  </a:lnTo>
                  <a:lnTo>
                    <a:pt x="1301" y="512"/>
                  </a:lnTo>
                  <a:lnTo>
                    <a:pt x="1284" y="451"/>
                  </a:lnTo>
                  <a:lnTo>
                    <a:pt x="1260" y="391"/>
                  </a:lnTo>
                  <a:lnTo>
                    <a:pt x="1231" y="333"/>
                  </a:lnTo>
                  <a:lnTo>
                    <a:pt x="1195" y="278"/>
                  </a:lnTo>
                  <a:lnTo>
                    <a:pt x="1176" y="251"/>
                  </a:lnTo>
                  <a:lnTo>
                    <a:pt x="1155" y="226"/>
                  </a:lnTo>
                  <a:lnTo>
                    <a:pt x="1133" y="202"/>
                  </a:lnTo>
                  <a:lnTo>
                    <a:pt x="1110" y="179"/>
                  </a:lnTo>
                  <a:lnTo>
                    <a:pt x="1086" y="158"/>
                  </a:lnTo>
                  <a:lnTo>
                    <a:pt x="1062" y="137"/>
                  </a:lnTo>
                  <a:lnTo>
                    <a:pt x="1035" y="118"/>
                  </a:lnTo>
                  <a:lnTo>
                    <a:pt x="1009" y="100"/>
                  </a:lnTo>
                  <a:lnTo>
                    <a:pt x="981" y="84"/>
                  </a:lnTo>
                  <a:lnTo>
                    <a:pt x="953" y="69"/>
                  </a:lnTo>
                  <a:lnTo>
                    <a:pt x="924" y="55"/>
                  </a:lnTo>
                  <a:lnTo>
                    <a:pt x="894" y="43"/>
                  </a:lnTo>
                  <a:lnTo>
                    <a:pt x="864" y="32"/>
                  </a:lnTo>
                  <a:lnTo>
                    <a:pt x="833" y="23"/>
                  </a:lnTo>
                  <a:lnTo>
                    <a:pt x="800" y="15"/>
                  </a:lnTo>
                  <a:lnTo>
                    <a:pt x="768" y="9"/>
                  </a:lnTo>
                  <a:lnTo>
                    <a:pt x="736" y="5"/>
                  </a:lnTo>
                  <a:lnTo>
                    <a:pt x="704" y="1"/>
                  </a:lnTo>
                  <a:lnTo>
                    <a:pt x="671" y="0"/>
                  </a:lnTo>
                  <a:lnTo>
                    <a:pt x="639" y="0"/>
                  </a:lnTo>
                  <a:lnTo>
                    <a:pt x="607" y="1"/>
                  </a:lnTo>
                  <a:lnTo>
                    <a:pt x="576" y="5"/>
                  </a:lnTo>
                  <a:lnTo>
                    <a:pt x="543" y="9"/>
                  </a:lnTo>
                  <a:lnTo>
                    <a:pt x="512" y="15"/>
                  </a:lnTo>
                  <a:lnTo>
                    <a:pt x="481" y="23"/>
                  </a:lnTo>
                  <a:lnTo>
                    <a:pt x="450" y="32"/>
                  </a:lnTo>
                  <a:lnTo>
                    <a:pt x="420" y="44"/>
                  </a:lnTo>
                  <a:lnTo>
                    <a:pt x="390" y="57"/>
                  </a:lnTo>
                  <a:lnTo>
                    <a:pt x="362" y="70"/>
                  </a:lnTo>
                  <a:lnTo>
                    <a:pt x="333" y="85"/>
                  </a:lnTo>
                  <a:lnTo>
                    <a:pt x="305" y="103"/>
                  </a:lnTo>
                  <a:lnTo>
                    <a:pt x="277" y="121"/>
                  </a:lnTo>
                  <a:lnTo>
                    <a:pt x="224" y="163"/>
                  </a:lnTo>
                  <a:lnTo>
                    <a:pt x="177" y="209"/>
                  </a:lnTo>
                  <a:lnTo>
                    <a:pt x="135" y="258"/>
                  </a:lnTo>
                  <a:lnTo>
                    <a:pt x="98" y="311"/>
                  </a:lnTo>
                  <a:lnTo>
                    <a:pt x="67" y="368"/>
                  </a:lnTo>
                  <a:lnTo>
                    <a:pt x="41" y="425"/>
                  </a:lnTo>
                  <a:lnTo>
                    <a:pt x="22" y="486"/>
                  </a:lnTo>
                  <a:lnTo>
                    <a:pt x="9" y="547"/>
                  </a:lnTo>
                  <a:lnTo>
                    <a:pt x="1" y="611"/>
                  </a:lnTo>
                  <a:lnTo>
                    <a:pt x="0" y="674"/>
                  </a:lnTo>
                  <a:lnTo>
                    <a:pt x="3" y="737"/>
                  </a:lnTo>
                  <a:lnTo>
                    <a:pt x="15" y="801"/>
                  </a:lnTo>
                  <a:lnTo>
                    <a:pt x="31" y="863"/>
                  </a:lnTo>
                  <a:lnTo>
                    <a:pt x="55" y="923"/>
                  </a:lnTo>
                  <a:lnTo>
                    <a:pt x="85" y="983"/>
                  </a:lnTo>
                  <a:lnTo>
                    <a:pt x="121" y="1039"/>
                  </a:lnTo>
                  <a:lnTo>
                    <a:pt x="140" y="1066"/>
                  </a:lnTo>
                  <a:lnTo>
                    <a:pt x="161" y="1091"/>
                  </a:lnTo>
                  <a:lnTo>
                    <a:pt x="183" y="1115"/>
                  </a:lnTo>
                  <a:lnTo>
                    <a:pt x="206" y="1138"/>
                  </a:lnTo>
                  <a:lnTo>
                    <a:pt x="230" y="1159"/>
                  </a:lnTo>
                  <a:lnTo>
                    <a:pt x="254" y="1180"/>
                  </a:lnTo>
                  <a:lnTo>
                    <a:pt x="281" y="1199"/>
                  </a:lnTo>
                  <a:lnTo>
                    <a:pt x="307" y="1217"/>
                  </a:lnTo>
                  <a:lnTo>
                    <a:pt x="335" y="1233"/>
                  </a:lnTo>
                  <a:lnTo>
                    <a:pt x="363" y="1248"/>
                  </a:lnTo>
                  <a:lnTo>
                    <a:pt x="393" y="1262"/>
                  </a:lnTo>
                  <a:lnTo>
                    <a:pt x="423" y="1274"/>
                  </a:lnTo>
                  <a:lnTo>
                    <a:pt x="452" y="1285"/>
                  </a:lnTo>
                  <a:lnTo>
                    <a:pt x="484" y="1295"/>
                  </a:lnTo>
                  <a:lnTo>
                    <a:pt x="516" y="1302"/>
                  </a:lnTo>
                  <a:lnTo>
                    <a:pt x="548" y="1309"/>
                  </a:lnTo>
                  <a:lnTo>
                    <a:pt x="580" y="1313"/>
                  </a:lnTo>
                  <a:lnTo>
                    <a:pt x="613" y="1317"/>
                  </a:lnTo>
                  <a:lnTo>
                    <a:pt x="645" y="1318"/>
                  </a:lnTo>
                  <a:lnTo>
                    <a:pt x="677" y="1318"/>
                  </a:lnTo>
                  <a:lnTo>
                    <a:pt x="709" y="1316"/>
                  </a:lnTo>
                  <a:lnTo>
                    <a:pt x="742" y="1312"/>
                  </a:lnTo>
                  <a:lnTo>
                    <a:pt x="773" y="1308"/>
                  </a:lnTo>
                  <a:lnTo>
                    <a:pt x="804" y="1302"/>
                  </a:lnTo>
                  <a:lnTo>
                    <a:pt x="835" y="1294"/>
                  </a:lnTo>
                  <a:lnTo>
                    <a:pt x="866" y="1285"/>
                  </a:lnTo>
                  <a:lnTo>
                    <a:pt x="896" y="1273"/>
                  </a:lnTo>
                  <a:lnTo>
                    <a:pt x="926" y="1260"/>
                  </a:lnTo>
                  <a:lnTo>
                    <a:pt x="955" y="1247"/>
                  </a:lnTo>
                  <a:lnTo>
                    <a:pt x="983" y="1232"/>
                  </a:lnTo>
                  <a:lnTo>
                    <a:pt x="1011" y="1214"/>
                  </a:lnTo>
                  <a:lnTo>
                    <a:pt x="1039" y="1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 rot="1999022">
              <a:off x="8946957" y="2993153"/>
              <a:ext cx="989013" cy="989013"/>
            </a:xfrm>
            <a:custGeom>
              <a:avLst/>
              <a:gdLst>
                <a:gd name="T0" fmla="*/ 81 w 1245"/>
                <a:gd name="T1" fmla="*/ 931 h 1245"/>
                <a:gd name="T2" fmla="*/ 32 w 1245"/>
                <a:gd name="T3" fmla="*/ 819 h 1245"/>
                <a:gd name="T4" fmla="*/ 4 w 1245"/>
                <a:gd name="T5" fmla="*/ 701 h 1245"/>
                <a:gd name="T6" fmla="*/ 2 w 1245"/>
                <a:gd name="T7" fmla="*/ 579 h 1245"/>
                <a:gd name="T8" fmla="*/ 15 w 1245"/>
                <a:gd name="T9" fmla="*/ 487 h 1245"/>
                <a:gd name="T10" fmla="*/ 31 w 1245"/>
                <a:gd name="T11" fmla="*/ 427 h 1245"/>
                <a:gd name="T12" fmla="*/ 53 w 1245"/>
                <a:gd name="T13" fmla="*/ 371 h 1245"/>
                <a:gd name="T14" fmla="*/ 80 w 1245"/>
                <a:gd name="T15" fmla="*/ 317 h 1245"/>
                <a:gd name="T16" fmla="*/ 112 w 1245"/>
                <a:gd name="T17" fmla="*/ 266 h 1245"/>
                <a:gd name="T18" fmla="*/ 149 w 1245"/>
                <a:gd name="T19" fmla="*/ 218 h 1245"/>
                <a:gd name="T20" fmla="*/ 191 w 1245"/>
                <a:gd name="T21" fmla="*/ 174 h 1245"/>
                <a:gd name="T22" fmla="*/ 238 w 1245"/>
                <a:gd name="T23" fmla="*/ 134 h 1245"/>
                <a:gd name="T24" fmla="*/ 288 w 1245"/>
                <a:gd name="T25" fmla="*/ 98 h 1245"/>
                <a:gd name="T26" fmla="*/ 342 w 1245"/>
                <a:gd name="T27" fmla="*/ 67 h 1245"/>
                <a:gd name="T28" fmla="*/ 397 w 1245"/>
                <a:gd name="T29" fmla="*/ 43 h 1245"/>
                <a:gd name="T30" fmla="*/ 454 w 1245"/>
                <a:gd name="T31" fmla="*/ 23 h 1245"/>
                <a:gd name="T32" fmla="*/ 514 w 1245"/>
                <a:gd name="T33" fmla="*/ 9 h 1245"/>
                <a:gd name="T34" fmla="*/ 574 w 1245"/>
                <a:gd name="T35" fmla="*/ 2 h 1245"/>
                <a:gd name="T36" fmla="*/ 635 w 1245"/>
                <a:gd name="T37" fmla="*/ 0 h 1245"/>
                <a:gd name="T38" fmla="*/ 696 w 1245"/>
                <a:gd name="T39" fmla="*/ 4 h 1245"/>
                <a:gd name="T40" fmla="*/ 757 w 1245"/>
                <a:gd name="T41" fmla="*/ 15 h 1245"/>
                <a:gd name="T42" fmla="*/ 816 w 1245"/>
                <a:gd name="T43" fmla="*/ 31 h 1245"/>
                <a:gd name="T44" fmla="*/ 874 w 1245"/>
                <a:gd name="T45" fmla="*/ 53 h 1245"/>
                <a:gd name="T46" fmla="*/ 928 w 1245"/>
                <a:gd name="T47" fmla="*/ 79 h 1245"/>
                <a:gd name="T48" fmla="*/ 978 w 1245"/>
                <a:gd name="T49" fmla="*/ 112 h 1245"/>
                <a:gd name="T50" fmla="*/ 1027 w 1245"/>
                <a:gd name="T51" fmla="*/ 150 h 1245"/>
                <a:gd name="T52" fmla="*/ 1071 w 1245"/>
                <a:gd name="T53" fmla="*/ 191 h 1245"/>
                <a:gd name="T54" fmla="*/ 1111 w 1245"/>
                <a:gd name="T55" fmla="*/ 237 h 1245"/>
                <a:gd name="T56" fmla="*/ 1164 w 1245"/>
                <a:gd name="T57" fmla="*/ 317 h 1245"/>
                <a:gd name="T58" fmla="*/ 1213 w 1245"/>
                <a:gd name="T59" fmla="*/ 430 h 1245"/>
                <a:gd name="T60" fmla="*/ 1240 w 1245"/>
                <a:gd name="T61" fmla="*/ 548 h 1245"/>
                <a:gd name="T62" fmla="*/ 1242 w 1245"/>
                <a:gd name="T63" fmla="*/ 668 h 1245"/>
                <a:gd name="T64" fmla="*/ 1223 w 1245"/>
                <a:gd name="T65" fmla="*/ 786 h 1245"/>
                <a:gd name="T66" fmla="*/ 1180 w 1245"/>
                <a:gd name="T67" fmla="*/ 897 h 1245"/>
                <a:gd name="T68" fmla="*/ 1117 w 1245"/>
                <a:gd name="T69" fmla="*/ 1000 h 1245"/>
                <a:gd name="T70" fmla="*/ 1031 w 1245"/>
                <a:gd name="T71" fmla="*/ 1091 h 1245"/>
                <a:gd name="T72" fmla="*/ 957 w 1245"/>
                <a:gd name="T73" fmla="*/ 1147 h 1245"/>
                <a:gd name="T74" fmla="*/ 902 w 1245"/>
                <a:gd name="T75" fmla="*/ 1178 h 1245"/>
                <a:gd name="T76" fmla="*/ 847 w 1245"/>
                <a:gd name="T77" fmla="*/ 1204 h 1245"/>
                <a:gd name="T78" fmla="*/ 790 w 1245"/>
                <a:gd name="T79" fmla="*/ 1222 h 1245"/>
                <a:gd name="T80" fmla="*/ 731 w 1245"/>
                <a:gd name="T81" fmla="*/ 1236 h 1245"/>
                <a:gd name="T82" fmla="*/ 671 w 1245"/>
                <a:gd name="T83" fmla="*/ 1244 h 1245"/>
                <a:gd name="T84" fmla="*/ 610 w 1245"/>
                <a:gd name="T85" fmla="*/ 1245 h 1245"/>
                <a:gd name="T86" fmla="*/ 549 w 1245"/>
                <a:gd name="T87" fmla="*/ 1241 h 1245"/>
                <a:gd name="T88" fmla="*/ 488 w 1245"/>
                <a:gd name="T89" fmla="*/ 1230 h 1245"/>
                <a:gd name="T90" fmla="*/ 428 w 1245"/>
                <a:gd name="T91" fmla="*/ 1214 h 1245"/>
                <a:gd name="T92" fmla="*/ 372 w 1245"/>
                <a:gd name="T93" fmla="*/ 1192 h 1245"/>
                <a:gd name="T94" fmla="*/ 316 w 1245"/>
                <a:gd name="T95" fmla="*/ 1166 h 1245"/>
                <a:gd name="T96" fmla="*/ 266 w 1245"/>
                <a:gd name="T97" fmla="*/ 1133 h 1245"/>
                <a:gd name="T98" fmla="*/ 217 w 1245"/>
                <a:gd name="T99" fmla="*/ 1095 h 1245"/>
                <a:gd name="T100" fmla="*/ 173 w 1245"/>
                <a:gd name="T101" fmla="*/ 1054 h 1245"/>
                <a:gd name="T102" fmla="*/ 133 w 1245"/>
                <a:gd name="T103" fmla="*/ 1008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5" h="1245">
                  <a:moveTo>
                    <a:pt x="115" y="983"/>
                  </a:moveTo>
                  <a:lnTo>
                    <a:pt x="81" y="931"/>
                  </a:lnTo>
                  <a:lnTo>
                    <a:pt x="54" y="875"/>
                  </a:lnTo>
                  <a:lnTo>
                    <a:pt x="32" y="819"/>
                  </a:lnTo>
                  <a:lnTo>
                    <a:pt x="16" y="760"/>
                  </a:lnTo>
                  <a:lnTo>
                    <a:pt x="4" y="701"/>
                  </a:lnTo>
                  <a:lnTo>
                    <a:pt x="0" y="640"/>
                  </a:lnTo>
                  <a:lnTo>
                    <a:pt x="2" y="579"/>
                  </a:lnTo>
                  <a:lnTo>
                    <a:pt x="9" y="517"/>
                  </a:lnTo>
                  <a:lnTo>
                    <a:pt x="15" y="487"/>
                  </a:lnTo>
                  <a:lnTo>
                    <a:pt x="23" y="457"/>
                  </a:lnTo>
                  <a:lnTo>
                    <a:pt x="31" y="427"/>
                  </a:lnTo>
                  <a:lnTo>
                    <a:pt x="41" y="398"/>
                  </a:lnTo>
                  <a:lnTo>
                    <a:pt x="53" y="371"/>
                  </a:lnTo>
                  <a:lnTo>
                    <a:pt x="65" y="343"/>
                  </a:lnTo>
                  <a:lnTo>
                    <a:pt x="80" y="317"/>
                  </a:lnTo>
                  <a:lnTo>
                    <a:pt x="95" y="290"/>
                  </a:lnTo>
                  <a:lnTo>
                    <a:pt x="112" y="266"/>
                  </a:lnTo>
                  <a:lnTo>
                    <a:pt x="130" y="241"/>
                  </a:lnTo>
                  <a:lnTo>
                    <a:pt x="149" y="218"/>
                  </a:lnTo>
                  <a:lnTo>
                    <a:pt x="170" y="196"/>
                  </a:lnTo>
                  <a:lnTo>
                    <a:pt x="191" y="174"/>
                  </a:lnTo>
                  <a:lnTo>
                    <a:pt x="214" y="153"/>
                  </a:lnTo>
                  <a:lnTo>
                    <a:pt x="238" y="134"/>
                  </a:lnTo>
                  <a:lnTo>
                    <a:pt x="262" y="115"/>
                  </a:lnTo>
                  <a:lnTo>
                    <a:pt x="288" y="98"/>
                  </a:lnTo>
                  <a:lnTo>
                    <a:pt x="314" y="82"/>
                  </a:lnTo>
                  <a:lnTo>
                    <a:pt x="342" y="67"/>
                  </a:lnTo>
                  <a:lnTo>
                    <a:pt x="369" y="54"/>
                  </a:lnTo>
                  <a:lnTo>
                    <a:pt x="397" y="43"/>
                  </a:lnTo>
                  <a:lnTo>
                    <a:pt x="426" y="32"/>
                  </a:lnTo>
                  <a:lnTo>
                    <a:pt x="454" y="23"/>
                  </a:lnTo>
                  <a:lnTo>
                    <a:pt x="484" y="15"/>
                  </a:lnTo>
                  <a:lnTo>
                    <a:pt x="514" y="9"/>
                  </a:lnTo>
                  <a:lnTo>
                    <a:pt x="544" y="4"/>
                  </a:lnTo>
                  <a:lnTo>
                    <a:pt x="574" y="2"/>
                  </a:lnTo>
                  <a:lnTo>
                    <a:pt x="604" y="0"/>
                  </a:lnTo>
                  <a:lnTo>
                    <a:pt x="635" y="0"/>
                  </a:lnTo>
                  <a:lnTo>
                    <a:pt x="665" y="2"/>
                  </a:lnTo>
                  <a:lnTo>
                    <a:pt x="696" y="4"/>
                  </a:lnTo>
                  <a:lnTo>
                    <a:pt x="726" y="9"/>
                  </a:lnTo>
                  <a:lnTo>
                    <a:pt x="757" y="15"/>
                  </a:lnTo>
                  <a:lnTo>
                    <a:pt x="787" y="23"/>
                  </a:lnTo>
                  <a:lnTo>
                    <a:pt x="816" y="31"/>
                  </a:lnTo>
                  <a:lnTo>
                    <a:pt x="845" y="41"/>
                  </a:lnTo>
                  <a:lnTo>
                    <a:pt x="874" y="53"/>
                  </a:lnTo>
                  <a:lnTo>
                    <a:pt x="901" y="66"/>
                  </a:lnTo>
                  <a:lnTo>
                    <a:pt x="928" y="79"/>
                  </a:lnTo>
                  <a:lnTo>
                    <a:pt x="954" y="95"/>
                  </a:lnTo>
                  <a:lnTo>
                    <a:pt x="978" y="112"/>
                  </a:lnTo>
                  <a:lnTo>
                    <a:pt x="1003" y="130"/>
                  </a:lnTo>
                  <a:lnTo>
                    <a:pt x="1027" y="150"/>
                  </a:lnTo>
                  <a:lnTo>
                    <a:pt x="1049" y="169"/>
                  </a:lnTo>
                  <a:lnTo>
                    <a:pt x="1071" y="191"/>
                  </a:lnTo>
                  <a:lnTo>
                    <a:pt x="1091" y="214"/>
                  </a:lnTo>
                  <a:lnTo>
                    <a:pt x="1111" y="237"/>
                  </a:lnTo>
                  <a:lnTo>
                    <a:pt x="1129" y="263"/>
                  </a:lnTo>
                  <a:lnTo>
                    <a:pt x="1164" y="317"/>
                  </a:lnTo>
                  <a:lnTo>
                    <a:pt x="1192" y="372"/>
                  </a:lnTo>
                  <a:lnTo>
                    <a:pt x="1213" y="430"/>
                  </a:lnTo>
                  <a:lnTo>
                    <a:pt x="1230" y="488"/>
                  </a:lnTo>
                  <a:lnTo>
                    <a:pt x="1240" y="548"/>
                  </a:lnTo>
                  <a:lnTo>
                    <a:pt x="1245" y="608"/>
                  </a:lnTo>
                  <a:lnTo>
                    <a:pt x="1242" y="668"/>
                  </a:lnTo>
                  <a:lnTo>
                    <a:pt x="1235" y="727"/>
                  </a:lnTo>
                  <a:lnTo>
                    <a:pt x="1223" y="786"/>
                  </a:lnTo>
                  <a:lnTo>
                    <a:pt x="1204" y="842"/>
                  </a:lnTo>
                  <a:lnTo>
                    <a:pt x="1180" y="897"/>
                  </a:lnTo>
                  <a:lnTo>
                    <a:pt x="1151" y="950"/>
                  </a:lnTo>
                  <a:lnTo>
                    <a:pt x="1117" y="1000"/>
                  </a:lnTo>
                  <a:lnTo>
                    <a:pt x="1076" y="1047"/>
                  </a:lnTo>
                  <a:lnTo>
                    <a:pt x="1031" y="1091"/>
                  </a:lnTo>
                  <a:lnTo>
                    <a:pt x="982" y="1130"/>
                  </a:lnTo>
                  <a:lnTo>
                    <a:pt x="957" y="1147"/>
                  </a:lnTo>
                  <a:lnTo>
                    <a:pt x="930" y="1163"/>
                  </a:lnTo>
                  <a:lnTo>
                    <a:pt x="902" y="1178"/>
                  </a:lnTo>
                  <a:lnTo>
                    <a:pt x="875" y="1191"/>
                  </a:lnTo>
                  <a:lnTo>
                    <a:pt x="847" y="1204"/>
                  </a:lnTo>
                  <a:lnTo>
                    <a:pt x="818" y="1214"/>
                  </a:lnTo>
                  <a:lnTo>
                    <a:pt x="790" y="1222"/>
                  </a:lnTo>
                  <a:lnTo>
                    <a:pt x="761" y="1230"/>
                  </a:lnTo>
                  <a:lnTo>
                    <a:pt x="731" y="1236"/>
                  </a:lnTo>
                  <a:lnTo>
                    <a:pt x="701" y="1241"/>
                  </a:lnTo>
                  <a:lnTo>
                    <a:pt x="671" y="1244"/>
                  </a:lnTo>
                  <a:lnTo>
                    <a:pt x="640" y="1245"/>
                  </a:lnTo>
                  <a:lnTo>
                    <a:pt x="610" y="1245"/>
                  </a:lnTo>
                  <a:lnTo>
                    <a:pt x="579" y="1244"/>
                  </a:lnTo>
                  <a:lnTo>
                    <a:pt x="549" y="1241"/>
                  </a:lnTo>
                  <a:lnTo>
                    <a:pt x="518" y="1236"/>
                  </a:lnTo>
                  <a:lnTo>
                    <a:pt x="488" y="1230"/>
                  </a:lnTo>
                  <a:lnTo>
                    <a:pt x="458" y="1222"/>
                  </a:lnTo>
                  <a:lnTo>
                    <a:pt x="428" y="1214"/>
                  </a:lnTo>
                  <a:lnTo>
                    <a:pt x="399" y="1204"/>
                  </a:lnTo>
                  <a:lnTo>
                    <a:pt x="372" y="1192"/>
                  </a:lnTo>
                  <a:lnTo>
                    <a:pt x="344" y="1180"/>
                  </a:lnTo>
                  <a:lnTo>
                    <a:pt x="316" y="1166"/>
                  </a:lnTo>
                  <a:lnTo>
                    <a:pt x="291" y="1150"/>
                  </a:lnTo>
                  <a:lnTo>
                    <a:pt x="266" y="1133"/>
                  </a:lnTo>
                  <a:lnTo>
                    <a:pt x="241" y="1115"/>
                  </a:lnTo>
                  <a:lnTo>
                    <a:pt x="217" y="1095"/>
                  </a:lnTo>
                  <a:lnTo>
                    <a:pt x="195" y="1076"/>
                  </a:lnTo>
                  <a:lnTo>
                    <a:pt x="173" y="1054"/>
                  </a:lnTo>
                  <a:lnTo>
                    <a:pt x="153" y="1031"/>
                  </a:lnTo>
                  <a:lnTo>
                    <a:pt x="133" y="1008"/>
                  </a:lnTo>
                  <a:lnTo>
                    <a:pt x="115" y="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 rot="1999022">
              <a:off x="8980295" y="3026491"/>
              <a:ext cx="922338" cy="922338"/>
            </a:xfrm>
            <a:custGeom>
              <a:avLst/>
              <a:gdLst>
                <a:gd name="T0" fmla="*/ 940 w 1162"/>
                <a:gd name="T1" fmla="*/ 1038 h 1163"/>
                <a:gd name="T2" fmla="*/ 984 w 1162"/>
                <a:gd name="T3" fmla="*/ 1000 h 1163"/>
                <a:gd name="T4" fmla="*/ 1023 w 1162"/>
                <a:gd name="T5" fmla="*/ 959 h 1163"/>
                <a:gd name="T6" fmla="*/ 1057 w 1162"/>
                <a:gd name="T7" fmla="*/ 915 h 1163"/>
                <a:gd name="T8" fmla="*/ 1087 w 1162"/>
                <a:gd name="T9" fmla="*/ 867 h 1163"/>
                <a:gd name="T10" fmla="*/ 1113 w 1162"/>
                <a:gd name="T11" fmla="*/ 816 h 1163"/>
                <a:gd name="T12" fmla="*/ 1133 w 1162"/>
                <a:gd name="T13" fmla="*/ 763 h 1163"/>
                <a:gd name="T14" fmla="*/ 1148 w 1162"/>
                <a:gd name="T15" fmla="*/ 708 h 1163"/>
                <a:gd name="T16" fmla="*/ 1161 w 1162"/>
                <a:gd name="T17" fmla="*/ 621 h 1163"/>
                <a:gd name="T18" fmla="*/ 1157 w 1162"/>
                <a:gd name="T19" fmla="*/ 507 h 1163"/>
                <a:gd name="T20" fmla="*/ 1133 w 1162"/>
                <a:gd name="T21" fmla="*/ 398 h 1163"/>
                <a:gd name="T22" fmla="*/ 1086 w 1162"/>
                <a:gd name="T23" fmla="*/ 294 h 1163"/>
                <a:gd name="T24" fmla="*/ 1038 w 1162"/>
                <a:gd name="T25" fmla="*/ 223 h 1163"/>
                <a:gd name="T26" fmla="*/ 1000 w 1162"/>
                <a:gd name="T27" fmla="*/ 179 h 1163"/>
                <a:gd name="T28" fmla="*/ 958 w 1162"/>
                <a:gd name="T29" fmla="*/ 140 h 1163"/>
                <a:gd name="T30" fmla="*/ 914 w 1162"/>
                <a:gd name="T31" fmla="*/ 105 h 1163"/>
                <a:gd name="T32" fmla="*/ 866 w 1162"/>
                <a:gd name="T33" fmla="*/ 75 h 1163"/>
                <a:gd name="T34" fmla="*/ 815 w 1162"/>
                <a:gd name="T35" fmla="*/ 50 h 1163"/>
                <a:gd name="T36" fmla="*/ 762 w 1162"/>
                <a:gd name="T37" fmla="*/ 29 h 1163"/>
                <a:gd name="T38" fmla="*/ 707 w 1162"/>
                <a:gd name="T39" fmla="*/ 14 h 1163"/>
                <a:gd name="T40" fmla="*/ 650 w 1162"/>
                <a:gd name="T41" fmla="*/ 4 h 1163"/>
                <a:gd name="T42" fmla="*/ 593 w 1162"/>
                <a:gd name="T43" fmla="*/ 0 h 1163"/>
                <a:gd name="T44" fmla="*/ 536 w 1162"/>
                <a:gd name="T45" fmla="*/ 2 h 1163"/>
                <a:gd name="T46" fmla="*/ 480 w 1162"/>
                <a:gd name="T47" fmla="*/ 8 h 1163"/>
                <a:gd name="T48" fmla="*/ 425 w 1162"/>
                <a:gd name="T49" fmla="*/ 21 h 1163"/>
                <a:gd name="T50" fmla="*/ 371 w 1162"/>
                <a:gd name="T51" fmla="*/ 40 h 1163"/>
                <a:gd name="T52" fmla="*/ 319 w 1162"/>
                <a:gd name="T53" fmla="*/ 63 h 1163"/>
                <a:gd name="T54" fmla="*/ 270 w 1162"/>
                <a:gd name="T55" fmla="*/ 91 h 1163"/>
                <a:gd name="T56" fmla="*/ 198 w 1162"/>
                <a:gd name="T57" fmla="*/ 144 h 1163"/>
                <a:gd name="T58" fmla="*/ 120 w 1162"/>
                <a:gd name="T59" fmla="*/ 228 h 1163"/>
                <a:gd name="T60" fmla="*/ 60 w 1162"/>
                <a:gd name="T61" fmla="*/ 325 h 1163"/>
                <a:gd name="T62" fmla="*/ 21 w 1162"/>
                <a:gd name="T63" fmla="*/ 429 h 1163"/>
                <a:gd name="T64" fmla="*/ 2 w 1162"/>
                <a:gd name="T65" fmla="*/ 539 h 1163"/>
                <a:gd name="T66" fmla="*/ 5 w 1162"/>
                <a:gd name="T67" fmla="*/ 651 h 1163"/>
                <a:gd name="T68" fmla="*/ 29 w 1162"/>
                <a:gd name="T69" fmla="*/ 762 h 1163"/>
                <a:gd name="T70" fmla="*/ 75 w 1162"/>
                <a:gd name="T71" fmla="*/ 867 h 1163"/>
                <a:gd name="T72" fmla="*/ 124 w 1162"/>
                <a:gd name="T73" fmla="*/ 940 h 1163"/>
                <a:gd name="T74" fmla="*/ 162 w 1162"/>
                <a:gd name="T75" fmla="*/ 984 h 1163"/>
                <a:gd name="T76" fmla="*/ 204 w 1162"/>
                <a:gd name="T77" fmla="*/ 1023 h 1163"/>
                <a:gd name="T78" fmla="*/ 248 w 1162"/>
                <a:gd name="T79" fmla="*/ 1058 h 1163"/>
                <a:gd name="T80" fmla="*/ 296 w 1162"/>
                <a:gd name="T81" fmla="*/ 1088 h 1163"/>
                <a:gd name="T82" fmla="*/ 347 w 1162"/>
                <a:gd name="T83" fmla="*/ 1113 h 1163"/>
                <a:gd name="T84" fmla="*/ 400 w 1162"/>
                <a:gd name="T85" fmla="*/ 1134 h 1163"/>
                <a:gd name="T86" fmla="*/ 455 w 1162"/>
                <a:gd name="T87" fmla="*/ 1149 h 1163"/>
                <a:gd name="T88" fmla="*/ 513 w 1162"/>
                <a:gd name="T89" fmla="*/ 1159 h 1163"/>
                <a:gd name="T90" fmla="*/ 569 w 1162"/>
                <a:gd name="T91" fmla="*/ 1163 h 1163"/>
                <a:gd name="T92" fmla="*/ 627 w 1162"/>
                <a:gd name="T93" fmla="*/ 1162 h 1163"/>
                <a:gd name="T94" fmla="*/ 682 w 1162"/>
                <a:gd name="T95" fmla="*/ 1155 h 1163"/>
                <a:gd name="T96" fmla="*/ 737 w 1162"/>
                <a:gd name="T97" fmla="*/ 1142 h 1163"/>
                <a:gd name="T98" fmla="*/ 791 w 1162"/>
                <a:gd name="T99" fmla="*/ 1124 h 1163"/>
                <a:gd name="T100" fmla="*/ 843 w 1162"/>
                <a:gd name="T101" fmla="*/ 1101 h 1163"/>
                <a:gd name="T102" fmla="*/ 893 w 1162"/>
                <a:gd name="T103" fmla="*/ 107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2" h="1163">
                  <a:moveTo>
                    <a:pt x="917" y="1056"/>
                  </a:moveTo>
                  <a:lnTo>
                    <a:pt x="940" y="1038"/>
                  </a:lnTo>
                  <a:lnTo>
                    <a:pt x="962" y="1020"/>
                  </a:lnTo>
                  <a:lnTo>
                    <a:pt x="984" y="1000"/>
                  </a:lnTo>
                  <a:lnTo>
                    <a:pt x="1003" y="981"/>
                  </a:lnTo>
                  <a:lnTo>
                    <a:pt x="1023" y="959"/>
                  </a:lnTo>
                  <a:lnTo>
                    <a:pt x="1040" y="937"/>
                  </a:lnTo>
                  <a:lnTo>
                    <a:pt x="1057" y="915"/>
                  </a:lnTo>
                  <a:lnTo>
                    <a:pt x="1073" y="891"/>
                  </a:lnTo>
                  <a:lnTo>
                    <a:pt x="1087" y="867"/>
                  </a:lnTo>
                  <a:lnTo>
                    <a:pt x="1101" y="841"/>
                  </a:lnTo>
                  <a:lnTo>
                    <a:pt x="1113" y="816"/>
                  </a:lnTo>
                  <a:lnTo>
                    <a:pt x="1124" y="789"/>
                  </a:lnTo>
                  <a:lnTo>
                    <a:pt x="1133" y="763"/>
                  </a:lnTo>
                  <a:lnTo>
                    <a:pt x="1141" y="735"/>
                  </a:lnTo>
                  <a:lnTo>
                    <a:pt x="1148" y="708"/>
                  </a:lnTo>
                  <a:lnTo>
                    <a:pt x="1154" y="679"/>
                  </a:lnTo>
                  <a:lnTo>
                    <a:pt x="1161" y="621"/>
                  </a:lnTo>
                  <a:lnTo>
                    <a:pt x="1162" y="564"/>
                  </a:lnTo>
                  <a:lnTo>
                    <a:pt x="1157" y="507"/>
                  </a:lnTo>
                  <a:lnTo>
                    <a:pt x="1148" y="452"/>
                  </a:lnTo>
                  <a:lnTo>
                    <a:pt x="1133" y="398"/>
                  </a:lnTo>
                  <a:lnTo>
                    <a:pt x="1113" y="345"/>
                  </a:lnTo>
                  <a:lnTo>
                    <a:pt x="1086" y="294"/>
                  </a:lnTo>
                  <a:lnTo>
                    <a:pt x="1055" y="246"/>
                  </a:lnTo>
                  <a:lnTo>
                    <a:pt x="1038" y="223"/>
                  </a:lnTo>
                  <a:lnTo>
                    <a:pt x="1019" y="201"/>
                  </a:lnTo>
                  <a:lnTo>
                    <a:pt x="1000" y="179"/>
                  </a:lnTo>
                  <a:lnTo>
                    <a:pt x="980" y="159"/>
                  </a:lnTo>
                  <a:lnTo>
                    <a:pt x="958" y="140"/>
                  </a:lnTo>
                  <a:lnTo>
                    <a:pt x="936" y="122"/>
                  </a:lnTo>
                  <a:lnTo>
                    <a:pt x="914" y="105"/>
                  </a:lnTo>
                  <a:lnTo>
                    <a:pt x="890" y="89"/>
                  </a:lnTo>
                  <a:lnTo>
                    <a:pt x="866" y="75"/>
                  </a:lnTo>
                  <a:lnTo>
                    <a:pt x="841" y="61"/>
                  </a:lnTo>
                  <a:lnTo>
                    <a:pt x="815" y="50"/>
                  </a:lnTo>
                  <a:lnTo>
                    <a:pt x="789" y="38"/>
                  </a:lnTo>
                  <a:lnTo>
                    <a:pt x="762" y="29"/>
                  </a:lnTo>
                  <a:lnTo>
                    <a:pt x="735" y="21"/>
                  </a:lnTo>
                  <a:lnTo>
                    <a:pt x="707" y="14"/>
                  </a:lnTo>
                  <a:lnTo>
                    <a:pt x="678" y="8"/>
                  </a:lnTo>
                  <a:lnTo>
                    <a:pt x="650" y="4"/>
                  </a:lnTo>
                  <a:lnTo>
                    <a:pt x="621" y="2"/>
                  </a:lnTo>
                  <a:lnTo>
                    <a:pt x="593" y="0"/>
                  </a:lnTo>
                  <a:lnTo>
                    <a:pt x="564" y="0"/>
                  </a:lnTo>
                  <a:lnTo>
                    <a:pt x="536" y="2"/>
                  </a:lnTo>
                  <a:lnTo>
                    <a:pt x="508" y="5"/>
                  </a:lnTo>
                  <a:lnTo>
                    <a:pt x="480" y="8"/>
                  </a:lnTo>
                  <a:lnTo>
                    <a:pt x="453" y="14"/>
                  </a:lnTo>
                  <a:lnTo>
                    <a:pt x="425" y="21"/>
                  </a:lnTo>
                  <a:lnTo>
                    <a:pt x="399" y="29"/>
                  </a:lnTo>
                  <a:lnTo>
                    <a:pt x="371" y="40"/>
                  </a:lnTo>
                  <a:lnTo>
                    <a:pt x="346" y="50"/>
                  </a:lnTo>
                  <a:lnTo>
                    <a:pt x="319" y="63"/>
                  </a:lnTo>
                  <a:lnTo>
                    <a:pt x="294" y="76"/>
                  </a:lnTo>
                  <a:lnTo>
                    <a:pt x="270" y="91"/>
                  </a:lnTo>
                  <a:lnTo>
                    <a:pt x="245" y="107"/>
                  </a:lnTo>
                  <a:lnTo>
                    <a:pt x="198" y="144"/>
                  </a:lnTo>
                  <a:lnTo>
                    <a:pt x="157" y="185"/>
                  </a:lnTo>
                  <a:lnTo>
                    <a:pt x="120" y="228"/>
                  </a:lnTo>
                  <a:lnTo>
                    <a:pt x="88" y="276"/>
                  </a:lnTo>
                  <a:lnTo>
                    <a:pt x="60" y="325"/>
                  </a:lnTo>
                  <a:lnTo>
                    <a:pt x="38" y="376"/>
                  </a:lnTo>
                  <a:lnTo>
                    <a:pt x="21" y="429"/>
                  </a:lnTo>
                  <a:lnTo>
                    <a:pt x="9" y="484"/>
                  </a:lnTo>
                  <a:lnTo>
                    <a:pt x="2" y="539"/>
                  </a:lnTo>
                  <a:lnTo>
                    <a:pt x="0" y="595"/>
                  </a:lnTo>
                  <a:lnTo>
                    <a:pt x="5" y="651"/>
                  </a:lnTo>
                  <a:lnTo>
                    <a:pt x="14" y="707"/>
                  </a:lnTo>
                  <a:lnTo>
                    <a:pt x="29" y="762"/>
                  </a:lnTo>
                  <a:lnTo>
                    <a:pt x="50" y="815"/>
                  </a:lnTo>
                  <a:lnTo>
                    <a:pt x="75" y="867"/>
                  </a:lnTo>
                  <a:lnTo>
                    <a:pt x="107" y="917"/>
                  </a:lnTo>
                  <a:lnTo>
                    <a:pt x="124" y="940"/>
                  </a:lnTo>
                  <a:lnTo>
                    <a:pt x="143" y="962"/>
                  </a:lnTo>
                  <a:lnTo>
                    <a:pt x="162" y="984"/>
                  </a:lnTo>
                  <a:lnTo>
                    <a:pt x="182" y="1004"/>
                  </a:lnTo>
                  <a:lnTo>
                    <a:pt x="204" y="1023"/>
                  </a:lnTo>
                  <a:lnTo>
                    <a:pt x="226" y="1041"/>
                  </a:lnTo>
                  <a:lnTo>
                    <a:pt x="248" y="1058"/>
                  </a:lnTo>
                  <a:lnTo>
                    <a:pt x="272" y="1074"/>
                  </a:lnTo>
                  <a:lnTo>
                    <a:pt x="296" y="1088"/>
                  </a:lnTo>
                  <a:lnTo>
                    <a:pt x="321" y="1102"/>
                  </a:lnTo>
                  <a:lnTo>
                    <a:pt x="347" y="1113"/>
                  </a:lnTo>
                  <a:lnTo>
                    <a:pt x="373" y="1125"/>
                  </a:lnTo>
                  <a:lnTo>
                    <a:pt x="400" y="1134"/>
                  </a:lnTo>
                  <a:lnTo>
                    <a:pt x="427" y="1142"/>
                  </a:lnTo>
                  <a:lnTo>
                    <a:pt x="455" y="1149"/>
                  </a:lnTo>
                  <a:lnTo>
                    <a:pt x="484" y="1155"/>
                  </a:lnTo>
                  <a:lnTo>
                    <a:pt x="513" y="1159"/>
                  </a:lnTo>
                  <a:lnTo>
                    <a:pt x="541" y="1162"/>
                  </a:lnTo>
                  <a:lnTo>
                    <a:pt x="569" y="1163"/>
                  </a:lnTo>
                  <a:lnTo>
                    <a:pt x="598" y="1163"/>
                  </a:lnTo>
                  <a:lnTo>
                    <a:pt x="627" y="1162"/>
                  </a:lnTo>
                  <a:lnTo>
                    <a:pt x="654" y="1158"/>
                  </a:lnTo>
                  <a:lnTo>
                    <a:pt x="682" y="1155"/>
                  </a:lnTo>
                  <a:lnTo>
                    <a:pt x="709" y="1149"/>
                  </a:lnTo>
                  <a:lnTo>
                    <a:pt x="737" y="1142"/>
                  </a:lnTo>
                  <a:lnTo>
                    <a:pt x="764" y="1134"/>
                  </a:lnTo>
                  <a:lnTo>
                    <a:pt x="791" y="1124"/>
                  </a:lnTo>
                  <a:lnTo>
                    <a:pt x="817" y="1113"/>
                  </a:lnTo>
                  <a:lnTo>
                    <a:pt x="843" y="1101"/>
                  </a:lnTo>
                  <a:lnTo>
                    <a:pt x="868" y="1087"/>
                  </a:lnTo>
                  <a:lnTo>
                    <a:pt x="893" y="1072"/>
                  </a:lnTo>
                  <a:lnTo>
                    <a:pt x="917" y="10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rot="1999022">
              <a:off x="8993301" y="3038169"/>
              <a:ext cx="898525" cy="898525"/>
            </a:xfrm>
            <a:custGeom>
              <a:avLst/>
              <a:gdLst>
                <a:gd name="T0" fmla="*/ 75 w 1132"/>
                <a:gd name="T1" fmla="*/ 846 h 1133"/>
                <a:gd name="T2" fmla="*/ 29 w 1132"/>
                <a:gd name="T3" fmla="*/ 745 h 1133"/>
                <a:gd name="T4" fmla="*/ 5 w 1132"/>
                <a:gd name="T5" fmla="*/ 637 h 1133"/>
                <a:gd name="T6" fmla="*/ 1 w 1132"/>
                <a:gd name="T7" fmla="*/ 527 h 1133"/>
                <a:gd name="T8" fmla="*/ 14 w 1132"/>
                <a:gd name="T9" fmla="*/ 443 h 1133"/>
                <a:gd name="T10" fmla="*/ 29 w 1132"/>
                <a:gd name="T11" fmla="*/ 389 h 1133"/>
                <a:gd name="T12" fmla="*/ 48 w 1132"/>
                <a:gd name="T13" fmla="*/ 338 h 1133"/>
                <a:gd name="T14" fmla="*/ 73 w 1132"/>
                <a:gd name="T15" fmla="*/ 288 h 1133"/>
                <a:gd name="T16" fmla="*/ 103 w 1132"/>
                <a:gd name="T17" fmla="*/ 242 h 1133"/>
                <a:gd name="T18" fmla="*/ 136 w 1132"/>
                <a:gd name="T19" fmla="*/ 198 h 1133"/>
                <a:gd name="T20" fmla="*/ 175 w 1132"/>
                <a:gd name="T21" fmla="*/ 158 h 1133"/>
                <a:gd name="T22" fmla="*/ 217 w 1132"/>
                <a:gd name="T23" fmla="*/ 122 h 1133"/>
                <a:gd name="T24" fmla="*/ 263 w 1132"/>
                <a:gd name="T25" fmla="*/ 89 h 1133"/>
                <a:gd name="T26" fmla="*/ 311 w 1132"/>
                <a:gd name="T27" fmla="*/ 61 h 1133"/>
                <a:gd name="T28" fmla="*/ 362 w 1132"/>
                <a:gd name="T29" fmla="*/ 38 h 1133"/>
                <a:gd name="T30" fmla="*/ 415 w 1132"/>
                <a:gd name="T31" fmla="*/ 21 h 1133"/>
                <a:gd name="T32" fmla="*/ 468 w 1132"/>
                <a:gd name="T33" fmla="*/ 8 h 1133"/>
                <a:gd name="T34" fmla="*/ 523 w 1132"/>
                <a:gd name="T35" fmla="*/ 1 h 1133"/>
                <a:gd name="T36" fmla="*/ 577 w 1132"/>
                <a:gd name="T37" fmla="*/ 0 h 1133"/>
                <a:gd name="T38" fmla="*/ 633 w 1132"/>
                <a:gd name="T39" fmla="*/ 4 h 1133"/>
                <a:gd name="T40" fmla="*/ 689 w 1132"/>
                <a:gd name="T41" fmla="*/ 14 h 1133"/>
                <a:gd name="T42" fmla="*/ 743 w 1132"/>
                <a:gd name="T43" fmla="*/ 29 h 1133"/>
                <a:gd name="T44" fmla="*/ 795 w 1132"/>
                <a:gd name="T45" fmla="*/ 49 h 1133"/>
                <a:gd name="T46" fmla="*/ 843 w 1132"/>
                <a:gd name="T47" fmla="*/ 73 h 1133"/>
                <a:gd name="T48" fmla="*/ 890 w 1132"/>
                <a:gd name="T49" fmla="*/ 103 h 1133"/>
                <a:gd name="T50" fmla="*/ 934 w 1132"/>
                <a:gd name="T51" fmla="*/ 136 h 1133"/>
                <a:gd name="T52" fmla="*/ 973 w 1132"/>
                <a:gd name="T53" fmla="*/ 175 h 1133"/>
                <a:gd name="T54" fmla="*/ 1010 w 1132"/>
                <a:gd name="T55" fmla="*/ 217 h 1133"/>
                <a:gd name="T56" fmla="*/ 1058 w 1132"/>
                <a:gd name="T57" fmla="*/ 288 h 1133"/>
                <a:gd name="T58" fmla="*/ 1104 w 1132"/>
                <a:gd name="T59" fmla="*/ 391 h 1133"/>
                <a:gd name="T60" fmla="*/ 1127 w 1132"/>
                <a:gd name="T61" fmla="*/ 499 h 1133"/>
                <a:gd name="T62" fmla="*/ 1130 w 1132"/>
                <a:gd name="T63" fmla="*/ 607 h 1133"/>
                <a:gd name="T64" fmla="*/ 1113 w 1132"/>
                <a:gd name="T65" fmla="*/ 715 h 1133"/>
                <a:gd name="T66" fmla="*/ 1073 w 1132"/>
                <a:gd name="T67" fmla="*/ 817 h 1133"/>
                <a:gd name="T68" fmla="*/ 1016 w 1132"/>
                <a:gd name="T69" fmla="*/ 910 h 1133"/>
                <a:gd name="T70" fmla="*/ 939 w 1132"/>
                <a:gd name="T71" fmla="*/ 992 h 1133"/>
                <a:gd name="T72" fmla="*/ 870 w 1132"/>
                <a:gd name="T73" fmla="*/ 1044 h 1133"/>
                <a:gd name="T74" fmla="*/ 821 w 1132"/>
                <a:gd name="T75" fmla="*/ 1072 h 1133"/>
                <a:gd name="T76" fmla="*/ 770 w 1132"/>
                <a:gd name="T77" fmla="*/ 1095 h 1133"/>
                <a:gd name="T78" fmla="*/ 719 w 1132"/>
                <a:gd name="T79" fmla="*/ 1112 h 1133"/>
                <a:gd name="T80" fmla="*/ 665 w 1132"/>
                <a:gd name="T81" fmla="*/ 1125 h 1133"/>
                <a:gd name="T82" fmla="*/ 610 w 1132"/>
                <a:gd name="T83" fmla="*/ 1132 h 1133"/>
                <a:gd name="T84" fmla="*/ 555 w 1132"/>
                <a:gd name="T85" fmla="*/ 1133 h 1133"/>
                <a:gd name="T86" fmla="*/ 500 w 1132"/>
                <a:gd name="T87" fmla="*/ 1129 h 1133"/>
                <a:gd name="T88" fmla="*/ 445 w 1132"/>
                <a:gd name="T89" fmla="*/ 1119 h 1133"/>
                <a:gd name="T90" fmla="*/ 390 w 1132"/>
                <a:gd name="T91" fmla="*/ 1105 h 1133"/>
                <a:gd name="T92" fmla="*/ 339 w 1132"/>
                <a:gd name="T93" fmla="*/ 1084 h 1133"/>
                <a:gd name="T94" fmla="*/ 289 w 1132"/>
                <a:gd name="T95" fmla="*/ 1060 h 1133"/>
                <a:gd name="T96" fmla="*/ 242 w 1132"/>
                <a:gd name="T97" fmla="*/ 1030 h 1133"/>
                <a:gd name="T98" fmla="*/ 198 w 1132"/>
                <a:gd name="T99" fmla="*/ 997 h 1133"/>
                <a:gd name="T100" fmla="*/ 159 w 1132"/>
                <a:gd name="T101" fmla="*/ 959 h 1133"/>
                <a:gd name="T102" fmla="*/ 122 w 1132"/>
                <a:gd name="T103" fmla="*/ 916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2" h="1133">
                  <a:moveTo>
                    <a:pt x="105" y="893"/>
                  </a:moveTo>
                  <a:lnTo>
                    <a:pt x="75" y="846"/>
                  </a:lnTo>
                  <a:lnTo>
                    <a:pt x="50" y="796"/>
                  </a:lnTo>
                  <a:lnTo>
                    <a:pt x="29" y="745"/>
                  </a:lnTo>
                  <a:lnTo>
                    <a:pt x="14" y="692"/>
                  </a:lnTo>
                  <a:lnTo>
                    <a:pt x="5" y="637"/>
                  </a:lnTo>
                  <a:lnTo>
                    <a:pt x="0" y="582"/>
                  </a:lnTo>
                  <a:lnTo>
                    <a:pt x="1" y="527"/>
                  </a:lnTo>
                  <a:lnTo>
                    <a:pt x="8" y="470"/>
                  </a:lnTo>
                  <a:lnTo>
                    <a:pt x="14" y="443"/>
                  </a:lnTo>
                  <a:lnTo>
                    <a:pt x="21" y="415"/>
                  </a:lnTo>
                  <a:lnTo>
                    <a:pt x="29" y="389"/>
                  </a:lnTo>
                  <a:lnTo>
                    <a:pt x="38" y="363"/>
                  </a:lnTo>
                  <a:lnTo>
                    <a:pt x="48" y="338"/>
                  </a:lnTo>
                  <a:lnTo>
                    <a:pt x="60" y="313"/>
                  </a:lnTo>
                  <a:lnTo>
                    <a:pt x="73" y="288"/>
                  </a:lnTo>
                  <a:lnTo>
                    <a:pt x="88" y="265"/>
                  </a:lnTo>
                  <a:lnTo>
                    <a:pt x="103" y="242"/>
                  </a:lnTo>
                  <a:lnTo>
                    <a:pt x="119" y="220"/>
                  </a:lnTo>
                  <a:lnTo>
                    <a:pt x="136" y="198"/>
                  </a:lnTo>
                  <a:lnTo>
                    <a:pt x="156" y="178"/>
                  </a:lnTo>
                  <a:lnTo>
                    <a:pt x="175" y="158"/>
                  </a:lnTo>
                  <a:lnTo>
                    <a:pt x="196" y="140"/>
                  </a:lnTo>
                  <a:lnTo>
                    <a:pt x="217" y="122"/>
                  </a:lnTo>
                  <a:lnTo>
                    <a:pt x="240" y="105"/>
                  </a:lnTo>
                  <a:lnTo>
                    <a:pt x="263" y="89"/>
                  </a:lnTo>
                  <a:lnTo>
                    <a:pt x="287" y="75"/>
                  </a:lnTo>
                  <a:lnTo>
                    <a:pt x="311" y="61"/>
                  </a:lnTo>
                  <a:lnTo>
                    <a:pt x="336" y="50"/>
                  </a:lnTo>
                  <a:lnTo>
                    <a:pt x="362" y="38"/>
                  </a:lnTo>
                  <a:lnTo>
                    <a:pt x="388" y="29"/>
                  </a:lnTo>
                  <a:lnTo>
                    <a:pt x="415" y="21"/>
                  </a:lnTo>
                  <a:lnTo>
                    <a:pt x="441" y="14"/>
                  </a:lnTo>
                  <a:lnTo>
                    <a:pt x="468" y="8"/>
                  </a:lnTo>
                  <a:lnTo>
                    <a:pt x="495" y="5"/>
                  </a:lnTo>
                  <a:lnTo>
                    <a:pt x="523" y="1"/>
                  </a:lnTo>
                  <a:lnTo>
                    <a:pt x="549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3" y="4"/>
                  </a:lnTo>
                  <a:lnTo>
                    <a:pt x="661" y="8"/>
                  </a:lnTo>
                  <a:lnTo>
                    <a:pt x="689" y="14"/>
                  </a:lnTo>
                  <a:lnTo>
                    <a:pt x="716" y="21"/>
                  </a:lnTo>
                  <a:lnTo>
                    <a:pt x="743" y="29"/>
                  </a:lnTo>
                  <a:lnTo>
                    <a:pt x="768" y="38"/>
                  </a:lnTo>
                  <a:lnTo>
                    <a:pt x="795" y="49"/>
                  </a:lnTo>
                  <a:lnTo>
                    <a:pt x="819" y="60"/>
                  </a:lnTo>
                  <a:lnTo>
                    <a:pt x="843" y="73"/>
                  </a:lnTo>
                  <a:lnTo>
                    <a:pt x="867" y="88"/>
                  </a:lnTo>
                  <a:lnTo>
                    <a:pt x="890" y="103"/>
                  </a:lnTo>
                  <a:lnTo>
                    <a:pt x="912" y="119"/>
                  </a:lnTo>
                  <a:lnTo>
                    <a:pt x="934" y="136"/>
                  </a:lnTo>
                  <a:lnTo>
                    <a:pt x="954" y="156"/>
                  </a:lnTo>
                  <a:lnTo>
                    <a:pt x="973" y="175"/>
                  </a:lnTo>
                  <a:lnTo>
                    <a:pt x="993" y="196"/>
                  </a:lnTo>
                  <a:lnTo>
                    <a:pt x="1010" y="217"/>
                  </a:lnTo>
                  <a:lnTo>
                    <a:pt x="1027" y="240"/>
                  </a:lnTo>
                  <a:lnTo>
                    <a:pt x="1058" y="288"/>
                  </a:lnTo>
                  <a:lnTo>
                    <a:pt x="1084" y="339"/>
                  </a:lnTo>
                  <a:lnTo>
                    <a:pt x="1104" y="391"/>
                  </a:lnTo>
                  <a:lnTo>
                    <a:pt x="1118" y="445"/>
                  </a:lnTo>
                  <a:lnTo>
                    <a:pt x="1127" y="499"/>
                  </a:lnTo>
                  <a:lnTo>
                    <a:pt x="1132" y="553"/>
                  </a:lnTo>
                  <a:lnTo>
                    <a:pt x="1130" y="607"/>
                  </a:lnTo>
                  <a:lnTo>
                    <a:pt x="1124" y="662"/>
                  </a:lnTo>
                  <a:lnTo>
                    <a:pt x="1113" y="715"/>
                  </a:lnTo>
                  <a:lnTo>
                    <a:pt x="1095" y="766"/>
                  </a:lnTo>
                  <a:lnTo>
                    <a:pt x="1073" y="817"/>
                  </a:lnTo>
                  <a:lnTo>
                    <a:pt x="1047" y="864"/>
                  </a:lnTo>
                  <a:lnTo>
                    <a:pt x="1016" y="910"/>
                  </a:lnTo>
                  <a:lnTo>
                    <a:pt x="980" y="953"/>
                  </a:lnTo>
                  <a:lnTo>
                    <a:pt x="939" y="992"/>
                  </a:lnTo>
                  <a:lnTo>
                    <a:pt x="894" y="1028"/>
                  </a:lnTo>
                  <a:lnTo>
                    <a:pt x="870" y="1044"/>
                  </a:lnTo>
                  <a:lnTo>
                    <a:pt x="846" y="1058"/>
                  </a:lnTo>
                  <a:lnTo>
                    <a:pt x="821" y="1072"/>
                  </a:lnTo>
                  <a:lnTo>
                    <a:pt x="796" y="1083"/>
                  </a:lnTo>
                  <a:lnTo>
                    <a:pt x="770" y="1095"/>
                  </a:lnTo>
                  <a:lnTo>
                    <a:pt x="744" y="1104"/>
                  </a:lnTo>
                  <a:lnTo>
                    <a:pt x="719" y="1112"/>
                  </a:lnTo>
                  <a:lnTo>
                    <a:pt x="692" y="1119"/>
                  </a:lnTo>
                  <a:lnTo>
                    <a:pt x="665" y="1125"/>
                  </a:lnTo>
                  <a:lnTo>
                    <a:pt x="638" y="1128"/>
                  </a:lnTo>
                  <a:lnTo>
                    <a:pt x="610" y="1132"/>
                  </a:lnTo>
                  <a:lnTo>
                    <a:pt x="583" y="1133"/>
                  </a:lnTo>
                  <a:lnTo>
                    <a:pt x="555" y="1133"/>
                  </a:lnTo>
                  <a:lnTo>
                    <a:pt x="527" y="1132"/>
                  </a:lnTo>
                  <a:lnTo>
                    <a:pt x="500" y="1129"/>
                  </a:lnTo>
                  <a:lnTo>
                    <a:pt x="472" y="1125"/>
                  </a:lnTo>
                  <a:lnTo>
                    <a:pt x="445" y="1119"/>
                  </a:lnTo>
                  <a:lnTo>
                    <a:pt x="417" y="1112"/>
                  </a:lnTo>
                  <a:lnTo>
                    <a:pt x="390" y="1105"/>
                  </a:lnTo>
                  <a:lnTo>
                    <a:pt x="364" y="1095"/>
                  </a:lnTo>
                  <a:lnTo>
                    <a:pt x="339" y="1084"/>
                  </a:lnTo>
                  <a:lnTo>
                    <a:pt x="313" y="1073"/>
                  </a:lnTo>
                  <a:lnTo>
                    <a:pt x="289" y="1060"/>
                  </a:lnTo>
                  <a:lnTo>
                    <a:pt x="265" y="1046"/>
                  </a:lnTo>
                  <a:lnTo>
                    <a:pt x="242" y="1030"/>
                  </a:lnTo>
                  <a:lnTo>
                    <a:pt x="220" y="1014"/>
                  </a:lnTo>
                  <a:lnTo>
                    <a:pt x="198" y="997"/>
                  </a:lnTo>
                  <a:lnTo>
                    <a:pt x="179" y="978"/>
                  </a:lnTo>
                  <a:lnTo>
                    <a:pt x="159" y="959"/>
                  </a:lnTo>
                  <a:lnTo>
                    <a:pt x="139" y="938"/>
                  </a:lnTo>
                  <a:lnTo>
                    <a:pt x="122" y="916"/>
                  </a:lnTo>
                  <a:lnTo>
                    <a:pt x="105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 rot="1999022">
              <a:off x="9368654" y="3404037"/>
              <a:ext cx="133091" cy="138113"/>
            </a:xfrm>
            <a:custGeom>
              <a:avLst/>
              <a:gdLst>
                <a:gd name="T0" fmla="*/ 83 w 106"/>
                <a:gd name="T1" fmla="*/ 99 h 109"/>
                <a:gd name="T2" fmla="*/ 98 w 106"/>
                <a:gd name="T3" fmla="*/ 83 h 109"/>
                <a:gd name="T4" fmla="*/ 106 w 106"/>
                <a:gd name="T5" fmla="*/ 63 h 109"/>
                <a:gd name="T6" fmla="*/ 106 w 106"/>
                <a:gd name="T7" fmla="*/ 42 h 109"/>
                <a:gd name="T8" fmla="*/ 96 w 106"/>
                <a:gd name="T9" fmla="*/ 23 h 109"/>
                <a:gd name="T10" fmla="*/ 89 w 106"/>
                <a:gd name="T11" fmla="*/ 15 h 109"/>
                <a:gd name="T12" fmla="*/ 80 w 106"/>
                <a:gd name="T13" fmla="*/ 8 h 109"/>
                <a:gd name="T14" fmla="*/ 71 w 106"/>
                <a:gd name="T15" fmla="*/ 3 h 109"/>
                <a:gd name="T16" fmla="*/ 61 w 106"/>
                <a:gd name="T17" fmla="*/ 1 h 109"/>
                <a:gd name="T18" fmla="*/ 50 w 106"/>
                <a:gd name="T19" fmla="*/ 0 h 109"/>
                <a:gd name="T20" fmla="*/ 40 w 106"/>
                <a:gd name="T21" fmla="*/ 1 h 109"/>
                <a:gd name="T22" fmla="*/ 31 w 106"/>
                <a:gd name="T23" fmla="*/ 4 h 109"/>
                <a:gd name="T24" fmla="*/ 22 w 106"/>
                <a:gd name="T25" fmla="*/ 10 h 109"/>
                <a:gd name="T26" fmla="*/ 7 w 106"/>
                <a:gd name="T27" fmla="*/ 26 h 109"/>
                <a:gd name="T28" fmla="*/ 0 w 106"/>
                <a:gd name="T29" fmla="*/ 45 h 109"/>
                <a:gd name="T30" fmla="*/ 0 w 106"/>
                <a:gd name="T31" fmla="*/ 65 h 109"/>
                <a:gd name="T32" fmla="*/ 9 w 106"/>
                <a:gd name="T33" fmla="*/ 85 h 109"/>
                <a:gd name="T34" fmla="*/ 16 w 106"/>
                <a:gd name="T35" fmla="*/ 93 h 109"/>
                <a:gd name="T36" fmla="*/ 24 w 106"/>
                <a:gd name="T37" fmla="*/ 100 h 109"/>
                <a:gd name="T38" fmla="*/ 33 w 106"/>
                <a:gd name="T39" fmla="*/ 104 h 109"/>
                <a:gd name="T40" fmla="*/ 43 w 106"/>
                <a:gd name="T41" fmla="*/ 108 h 109"/>
                <a:gd name="T42" fmla="*/ 53 w 106"/>
                <a:gd name="T43" fmla="*/ 109 h 109"/>
                <a:gd name="T44" fmla="*/ 63 w 106"/>
                <a:gd name="T45" fmla="*/ 108 h 109"/>
                <a:gd name="T46" fmla="*/ 73 w 106"/>
                <a:gd name="T47" fmla="*/ 104 h 109"/>
                <a:gd name="T48" fmla="*/ 83 w 106"/>
                <a:gd name="T49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09">
                  <a:moveTo>
                    <a:pt x="83" y="99"/>
                  </a:moveTo>
                  <a:lnTo>
                    <a:pt x="98" y="83"/>
                  </a:lnTo>
                  <a:lnTo>
                    <a:pt x="106" y="63"/>
                  </a:lnTo>
                  <a:lnTo>
                    <a:pt x="106" y="42"/>
                  </a:lnTo>
                  <a:lnTo>
                    <a:pt x="96" y="23"/>
                  </a:lnTo>
                  <a:lnTo>
                    <a:pt x="89" y="15"/>
                  </a:lnTo>
                  <a:lnTo>
                    <a:pt x="80" y="8"/>
                  </a:lnTo>
                  <a:lnTo>
                    <a:pt x="71" y="3"/>
                  </a:lnTo>
                  <a:lnTo>
                    <a:pt x="61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10"/>
                  </a:lnTo>
                  <a:lnTo>
                    <a:pt x="7" y="26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4"/>
                  </a:lnTo>
                  <a:lnTo>
                    <a:pt x="43" y="108"/>
                  </a:lnTo>
                  <a:lnTo>
                    <a:pt x="53" y="109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 rot="1999022">
              <a:off x="9417748" y="3811597"/>
              <a:ext cx="77788" cy="92075"/>
            </a:xfrm>
            <a:custGeom>
              <a:avLst/>
              <a:gdLst>
                <a:gd name="T0" fmla="*/ 98 w 98"/>
                <a:gd name="T1" fmla="*/ 94 h 116"/>
                <a:gd name="T2" fmla="*/ 31 w 98"/>
                <a:gd name="T3" fmla="*/ 0 h 116"/>
                <a:gd name="T4" fmla="*/ 0 w 98"/>
                <a:gd name="T5" fmla="*/ 21 h 116"/>
                <a:gd name="T6" fmla="*/ 67 w 98"/>
                <a:gd name="T7" fmla="*/ 116 h 116"/>
                <a:gd name="T8" fmla="*/ 98 w 98"/>
                <a:gd name="T9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6">
                  <a:moveTo>
                    <a:pt x="98" y="94"/>
                  </a:moveTo>
                  <a:lnTo>
                    <a:pt x="31" y="0"/>
                  </a:lnTo>
                  <a:lnTo>
                    <a:pt x="0" y="21"/>
                  </a:lnTo>
                  <a:lnTo>
                    <a:pt x="67" y="116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rot="1999022">
              <a:off x="9768054" y="3435332"/>
              <a:ext cx="92075" cy="77788"/>
            </a:xfrm>
            <a:custGeom>
              <a:avLst/>
              <a:gdLst>
                <a:gd name="T0" fmla="*/ 94 w 117"/>
                <a:gd name="T1" fmla="*/ 0 h 98"/>
                <a:gd name="T2" fmla="*/ 0 w 117"/>
                <a:gd name="T3" fmla="*/ 65 h 98"/>
                <a:gd name="T4" fmla="*/ 22 w 117"/>
                <a:gd name="T5" fmla="*/ 98 h 98"/>
                <a:gd name="T6" fmla="*/ 117 w 117"/>
                <a:gd name="T7" fmla="*/ 32 h 98"/>
                <a:gd name="T8" fmla="*/ 94 w 11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8">
                  <a:moveTo>
                    <a:pt x="94" y="0"/>
                  </a:moveTo>
                  <a:lnTo>
                    <a:pt x="0" y="65"/>
                  </a:lnTo>
                  <a:lnTo>
                    <a:pt x="22" y="98"/>
                  </a:lnTo>
                  <a:lnTo>
                    <a:pt x="11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1999022">
              <a:off x="9027194" y="3461290"/>
              <a:ext cx="92075" cy="77788"/>
            </a:xfrm>
            <a:custGeom>
              <a:avLst/>
              <a:gdLst>
                <a:gd name="T0" fmla="*/ 93 w 116"/>
                <a:gd name="T1" fmla="*/ 0 h 98"/>
                <a:gd name="T2" fmla="*/ 0 w 116"/>
                <a:gd name="T3" fmla="*/ 67 h 98"/>
                <a:gd name="T4" fmla="*/ 22 w 116"/>
                <a:gd name="T5" fmla="*/ 98 h 98"/>
                <a:gd name="T6" fmla="*/ 116 w 116"/>
                <a:gd name="T7" fmla="*/ 31 h 98"/>
                <a:gd name="T8" fmla="*/ 93 w 11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8">
                  <a:moveTo>
                    <a:pt x="93" y="0"/>
                  </a:moveTo>
                  <a:lnTo>
                    <a:pt x="0" y="67"/>
                  </a:lnTo>
                  <a:lnTo>
                    <a:pt x="22" y="98"/>
                  </a:lnTo>
                  <a:lnTo>
                    <a:pt x="116" y="3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 rot="1999022">
              <a:off x="9667808" y="3716911"/>
              <a:ext cx="95250" cy="46038"/>
            </a:xfrm>
            <a:custGeom>
              <a:avLst/>
              <a:gdLst>
                <a:gd name="T0" fmla="*/ 119 w 119"/>
                <a:gd name="T1" fmla="*/ 20 h 58"/>
                <a:gd name="T2" fmla="*/ 6 w 119"/>
                <a:gd name="T3" fmla="*/ 0 h 58"/>
                <a:gd name="T4" fmla="*/ 0 w 119"/>
                <a:gd name="T5" fmla="*/ 38 h 58"/>
                <a:gd name="T6" fmla="*/ 114 w 119"/>
                <a:gd name="T7" fmla="*/ 58 h 58"/>
                <a:gd name="T8" fmla="*/ 119 w 119"/>
                <a:gd name="T9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">
                  <a:moveTo>
                    <a:pt x="119" y="20"/>
                  </a:moveTo>
                  <a:lnTo>
                    <a:pt x="6" y="0"/>
                  </a:lnTo>
                  <a:lnTo>
                    <a:pt x="0" y="38"/>
                  </a:lnTo>
                  <a:lnTo>
                    <a:pt x="114" y="58"/>
                  </a:lnTo>
                  <a:lnTo>
                    <a:pt x="11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 rot="1999022">
              <a:off x="9124702" y="3211591"/>
              <a:ext cx="95250" cy="44450"/>
            </a:xfrm>
            <a:custGeom>
              <a:avLst/>
              <a:gdLst>
                <a:gd name="T0" fmla="*/ 120 w 120"/>
                <a:gd name="T1" fmla="*/ 18 h 56"/>
                <a:gd name="T2" fmla="*/ 7 w 120"/>
                <a:gd name="T3" fmla="*/ 0 h 56"/>
                <a:gd name="T4" fmla="*/ 0 w 120"/>
                <a:gd name="T5" fmla="*/ 38 h 56"/>
                <a:gd name="T6" fmla="*/ 114 w 120"/>
                <a:gd name="T7" fmla="*/ 56 h 56"/>
                <a:gd name="T8" fmla="*/ 120 w 120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6">
                  <a:moveTo>
                    <a:pt x="120" y="18"/>
                  </a:moveTo>
                  <a:lnTo>
                    <a:pt x="7" y="0"/>
                  </a:lnTo>
                  <a:lnTo>
                    <a:pt x="0" y="38"/>
                  </a:lnTo>
                  <a:lnTo>
                    <a:pt x="114" y="56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 rot="1999022">
              <a:off x="9672933" y="3167678"/>
              <a:ext cx="46038" cy="96838"/>
            </a:xfrm>
            <a:custGeom>
              <a:avLst/>
              <a:gdLst>
                <a:gd name="T0" fmla="*/ 20 w 58"/>
                <a:gd name="T1" fmla="*/ 0 h 121"/>
                <a:gd name="T2" fmla="*/ 0 w 58"/>
                <a:gd name="T3" fmla="*/ 114 h 121"/>
                <a:gd name="T4" fmla="*/ 38 w 58"/>
                <a:gd name="T5" fmla="*/ 121 h 121"/>
                <a:gd name="T6" fmla="*/ 58 w 58"/>
                <a:gd name="T7" fmla="*/ 7 h 121"/>
                <a:gd name="T8" fmla="*/ 20 w 5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1">
                  <a:moveTo>
                    <a:pt x="20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8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 rot="1999022">
              <a:off x="9167918" y="3711351"/>
              <a:ext cx="46038" cy="95250"/>
            </a:xfrm>
            <a:custGeom>
              <a:avLst/>
              <a:gdLst>
                <a:gd name="T0" fmla="*/ 19 w 57"/>
                <a:gd name="T1" fmla="*/ 0 h 121"/>
                <a:gd name="T2" fmla="*/ 0 w 57"/>
                <a:gd name="T3" fmla="*/ 114 h 121"/>
                <a:gd name="T4" fmla="*/ 38 w 57"/>
                <a:gd name="T5" fmla="*/ 121 h 121"/>
                <a:gd name="T6" fmla="*/ 57 w 57"/>
                <a:gd name="T7" fmla="*/ 7 h 121"/>
                <a:gd name="T8" fmla="*/ 19 w 5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1">
                  <a:moveTo>
                    <a:pt x="19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7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 rot="1999022">
              <a:off x="9431680" y="3831329"/>
              <a:ext cx="53975" cy="66675"/>
            </a:xfrm>
            <a:custGeom>
              <a:avLst/>
              <a:gdLst>
                <a:gd name="T0" fmla="*/ 67 w 67"/>
                <a:gd name="T1" fmla="*/ 76 h 86"/>
                <a:gd name="T2" fmla="*/ 14 w 67"/>
                <a:gd name="T3" fmla="*/ 0 h 86"/>
                <a:gd name="T4" fmla="*/ 0 w 67"/>
                <a:gd name="T5" fmla="*/ 11 h 86"/>
                <a:gd name="T6" fmla="*/ 53 w 67"/>
                <a:gd name="T7" fmla="*/ 86 h 86"/>
                <a:gd name="T8" fmla="*/ 67 w 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67" y="76"/>
                  </a:moveTo>
                  <a:lnTo>
                    <a:pt x="14" y="0"/>
                  </a:lnTo>
                  <a:lnTo>
                    <a:pt x="0" y="11"/>
                  </a:lnTo>
                  <a:lnTo>
                    <a:pt x="53" y="8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 rot="1999022">
              <a:off x="9405574" y="3067573"/>
              <a:ext cx="53975" cy="66675"/>
            </a:xfrm>
            <a:custGeom>
              <a:avLst/>
              <a:gdLst>
                <a:gd name="T0" fmla="*/ 67 w 67"/>
                <a:gd name="T1" fmla="*/ 74 h 85"/>
                <a:gd name="T2" fmla="*/ 15 w 67"/>
                <a:gd name="T3" fmla="*/ 0 h 85"/>
                <a:gd name="T4" fmla="*/ 0 w 67"/>
                <a:gd name="T5" fmla="*/ 9 h 85"/>
                <a:gd name="T6" fmla="*/ 54 w 67"/>
                <a:gd name="T7" fmla="*/ 85 h 85"/>
                <a:gd name="T8" fmla="*/ 67 w 67"/>
                <a:gd name="T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5">
                  <a:moveTo>
                    <a:pt x="67" y="74"/>
                  </a:moveTo>
                  <a:lnTo>
                    <a:pt x="15" y="0"/>
                  </a:lnTo>
                  <a:lnTo>
                    <a:pt x="0" y="9"/>
                  </a:lnTo>
                  <a:lnTo>
                    <a:pt x="54" y="85"/>
                  </a:lnTo>
                  <a:lnTo>
                    <a:pt x="6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 rot="1999022">
              <a:off x="9793797" y="3442085"/>
              <a:ext cx="68263" cy="53975"/>
            </a:xfrm>
            <a:custGeom>
              <a:avLst/>
              <a:gdLst>
                <a:gd name="T0" fmla="*/ 75 w 85"/>
                <a:gd name="T1" fmla="*/ 0 h 67"/>
                <a:gd name="T2" fmla="*/ 0 w 85"/>
                <a:gd name="T3" fmla="*/ 52 h 67"/>
                <a:gd name="T4" fmla="*/ 9 w 85"/>
                <a:gd name="T5" fmla="*/ 67 h 67"/>
                <a:gd name="T6" fmla="*/ 85 w 85"/>
                <a:gd name="T7" fmla="*/ 14 h 67"/>
                <a:gd name="T8" fmla="*/ 75 w 8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7">
                  <a:moveTo>
                    <a:pt x="75" y="0"/>
                  </a:moveTo>
                  <a:lnTo>
                    <a:pt x="0" y="52"/>
                  </a:lnTo>
                  <a:lnTo>
                    <a:pt x="9" y="67"/>
                  </a:lnTo>
                  <a:lnTo>
                    <a:pt x="8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 rot="1999022">
              <a:off x="9029170" y="3469518"/>
              <a:ext cx="68263" cy="53975"/>
            </a:xfrm>
            <a:custGeom>
              <a:avLst/>
              <a:gdLst>
                <a:gd name="T0" fmla="*/ 75 w 86"/>
                <a:gd name="T1" fmla="*/ 0 h 68"/>
                <a:gd name="T2" fmla="*/ 0 w 86"/>
                <a:gd name="T3" fmla="*/ 54 h 68"/>
                <a:gd name="T4" fmla="*/ 11 w 86"/>
                <a:gd name="T5" fmla="*/ 68 h 68"/>
                <a:gd name="T6" fmla="*/ 86 w 86"/>
                <a:gd name="T7" fmla="*/ 15 h 68"/>
                <a:gd name="T8" fmla="*/ 75 w 8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8">
                  <a:moveTo>
                    <a:pt x="75" y="0"/>
                  </a:moveTo>
                  <a:lnTo>
                    <a:pt x="0" y="54"/>
                  </a:lnTo>
                  <a:lnTo>
                    <a:pt x="11" y="68"/>
                  </a:lnTo>
                  <a:lnTo>
                    <a:pt x="86" y="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 rot="1999022">
              <a:off x="9767936" y="3600984"/>
              <a:ext cx="73025" cy="30163"/>
            </a:xfrm>
            <a:custGeom>
              <a:avLst/>
              <a:gdLst>
                <a:gd name="T0" fmla="*/ 90 w 94"/>
                <a:gd name="T1" fmla="*/ 0 h 38"/>
                <a:gd name="T2" fmla="*/ 0 w 94"/>
                <a:gd name="T3" fmla="*/ 21 h 38"/>
                <a:gd name="T4" fmla="*/ 4 w 94"/>
                <a:gd name="T5" fmla="*/ 38 h 38"/>
                <a:gd name="T6" fmla="*/ 94 w 94"/>
                <a:gd name="T7" fmla="*/ 18 h 38"/>
                <a:gd name="T8" fmla="*/ 90 w 9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8">
                  <a:moveTo>
                    <a:pt x="90" y="0"/>
                  </a:moveTo>
                  <a:lnTo>
                    <a:pt x="0" y="21"/>
                  </a:lnTo>
                  <a:lnTo>
                    <a:pt x="4" y="38"/>
                  </a:lnTo>
                  <a:lnTo>
                    <a:pt x="94" y="1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 rot="1999022">
              <a:off x="9051140" y="3333104"/>
              <a:ext cx="73025" cy="30163"/>
            </a:xfrm>
            <a:custGeom>
              <a:avLst/>
              <a:gdLst>
                <a:gd name="T0" fmla="*/ 90 w 93"/>
                <a:gd name="T1" fmla="*/ 0 h 38"/>
                <a:gd name="T2" fmla="*/ 0 w 93"/>
                <a:gd name="T3" fmla="*/ 20 h 38"/>
                <a:gd name="T4" fmla="*/ 3 w 93"/>
                <a:gd name="T5" fmla="*/ 38 h 38"/>
                <a:gd name="T6" fmla="*/ 93 w 93"/>
                <a:gd name="T7" fmla="*/ 17 h 38"/>
                <a:gd name="T8" fmla="*/ 90 w 9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90" y="0"/>
                  </a:moveTo>
                  <a:lnTo>
                    <a:pt x="0" y="20"/>
                  </a:lnTo>
                  <a:lnTo>
                    <a:pt x="3" y="38"/>
                  </a:lnTo>
                  <a:lnTo>
                    <a:pt x="93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 rot="1999022">
              <a:off x="9565930" y="3087521"/>
              <a:ext cx="28575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 rot="1999022">
              <a:off x="9296593" y="3803880"/>
              <a:ext cx="30163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 rot="1999022">
              <a:off x="9842307" y="3809653"/>
              <a:ext cx="38100" cy="52388"/>
            </a:xfrm>
            <a:custGeom>
              <a:avLst/>
              <a:gdLst>
                <a:gd name="T0" fmla="*/ 49 w 50"/>
                <a:gd name="T1" fmla="*/ 38 h 67"/>
                <a:gd name="T2" fmla="*/ 50 w 50"/>
                <a:gd name="T3" fmla="*/ 24 h 67"/>
                <a:gd name="T4" fmla="*/ 46 w 50"/>
                <a:gd name="T5" fmla="*/ 12 h 67"/>
                <a:gd name="T6" fmla="*/ 41 w 50"/>
                <a:gd name="T7" fmla="*/ 4 h 67"/>
                <a:gd name="T8" fmla="*/ 31 w 50"/>
                <a:gd name="T9" fmla="*/ 0 h 67"/>
                <a:gd name="T10" fmla="*/ 22 w 50"/>
                <a:gd name="T11" fmla="*/ 0 h 67"/>
                <a:gd name="T12" fmla="*/ 13 w 50"/>
                <a:gd name="T13" fmla="*/ 5 h 67"/>
                <a:gd name="T14" fmla="*/ 5 w 50"/>
                <a:gd name="T15" fmla="*/ 16 h 67"/>
                <a:gd name="T16" fmla="*/ 0 w 50"/>
                <a:gd name="T17" fmla="*/ 29 h 67"/>
                <a:gd name="T18" fmla="*/ 0 w 50"/>
                <a:gd name="T19" fmla="*/ 42 h 67"/>
                <a:gd name="T20" fmla="*/ 3 w 50"/>
                <a:gd name="T21" fmla="*/ 54 h 67"/>
                <a:gd name="T22" fmla="*/ 9 w 50"/>
                <a:gd name="T23" fmla="*/ 62 h 67"/>
                <a:gd name="T24" fmla="*/ 17 w 50"/>
                <a:gd name="T25" fmla="*/ 67 h 67"/>
                <a:gd name="T26" fmla="*/ 28 w 50"/>
                <a:gd name="T27" fmla="*/ 65 h 67"/>
                <a:gd name="T28" fmla="*/ 37 w 50"/>
                <a:gd name="T29" fmla="*/ 60 h 67"/>
                <a:gd name="T30" fmla="*/ 44 w 50"/>
                <a:gd name="T31" fmla="*/ 50 h 67"/>
                <a:gd name="T32" fmla="*/ 49 w 50"/>
                <a:gd name="T33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7">
                  <a:moveTo>
                    <a:pt x="49" y="38"/>
                  </a:moveTo>
                  <a:lnTo>
                    <a:pt x="50" y="24"/>
                  </a:lnTo>
                  <a:lnTo>
                    <a:pt x="46" y="12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5" y="16"/>
                  </a:lnTo>
                  <a:lnTo>
                    <a:pt x="0" y="29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9" y="62"/>
                  </a:lnTo>
                  <a:lnTo>
                    <a:pt x="17" y="67"/>
                  </a:lnTo>
                  <a:lnTo>
                    <a:pt x="28" y="65"/>
                  </a:lnTo>
                  <a:lnTo>
                    <a:pt x="37" y="60"/>
                  </a:lnTo>
                  <a:lnTo>
                    <a:pt x="44" y="50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 rot="1999022">
              <a:off x="8887107" y="3337806"/>
              <a:ext cx="34925" cy="46038"/>
            </a:xfrm>
            <a:custGeom>
              <a:avLst/>
              <a:gdLst>
                <a:gd name="T0" fmla="*/ 28 w 43"/>
                <a:gd name="T1" fmla="*/ 57 h 57"/>
                <a:gd name="T2" fmla="*/ 36 w 43"/>
                <a:gd name="T3" fmla="*/ 53 h 57"/>
                <a:gd name="T4" fmla="*/ 41 w 43"/>
                <a:gd name="T5" fmla="*/ 45 h 57"/>
                <a:gd name="T6" fmla="*/ 43 w 43"/>
                <a:gd name="T7" fmla="*/ 34 h 57"/>
                <a:gd name="T8" fmla="*/ 42 w 43"/>
                <a:gd name="T9" fmla="*/ 23 h 57"/>
                <a:gd name="T10" fmla="*/ 38 w 43"/>
                <a:gd name="T11" fmla="*/ 12 h 57"/>
                <a:gd name="T12" fmla="*/ 31 w 43"/>
                <a:gd name="T13" fmla="*/ 4 h 57"/>
                <a:gd name="T14" fmla="*/ 23 w 43"/>
                <a:gd name="T15" fmla="*/ 0 h 57"/>
                <a:gd name="T16" fmla="*/ 13 w 43"/>
                <a:gd name="T17" fmla="*/ 0 h 57"/>
                <a:gd name="T18" fmla="*/ 7 w 43"/>
                <a:gd name="T19" fmla="*/ 4 h 57"/>
                <a:gd name="T20" fmla="*/ 1 w 43"/>
                <a:gd name="T21" fmla="*/ 11 h 57"/>
                <a:gd name="T22" fmla="*/ 0 w 43"/>
                <a:gd name="T23" fmla="*/ 23 h 57"/>
                <a:gd name="T24" fmla="*/ 1 w 43"/>
                <a:gd name="T25" fmla="*/ 34 h 57"/>
                <a:gd name="T26" fmla="*/ 5 w 43"/>
                <a:gd name="T27" fmla="*/ 45 h 57"/>
                <a:gd name="T28" fmla="*/ 11 w 43"/>
                <a:gd name="T29" fmla="*/ 53 h 57"/>
                <a:gd name="T30" fmla="*/ 19 w 43"/>
                <a:gd name="T31" fmla="*/ 57 h 57"/>
                <a:gd name="T32" fmla="*/ 28 w 43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7">
                  <a:moveTo>
                    <a:pt x="28" y="57"/>
                  </a:moveTo>
                  <a:lnTo>
                    <a:pt x="36" y="53"/>
                  </a:lnTo>
                  <a:lnTo>
                    <a:pt x="41" y="45"/>
                  </a:lnTo>
                  <a:lnTo>
                    <a:pt x="43" y="34"/>
                  </a:lnTo>
                  <a:lnTo>
                    <a:pt x="42" y="23"/>
                  </a:lnTo>
                  <a:lnTo>
                    <a:pt x="38" y="12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5" y="45"/>
                  </a:lnTo>
                  <a:lnTo>
                    <a:pt x="11" y="53"/>
                  </a:lnTo>
                  <a:lnTo>
                    <a:pt x="19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Clock H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78660">
            <a:off x="9419736" y="2737766"/>
            <a:ext cx="138569" cy="770443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7771544" y="2023256"/>
            <a:ext cx="3612651" cy="111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9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6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4240078"/>
            <a:ext cx="9293572" cy="2819400"/>
          </a:xfrm>
        </p:spPr>
        <p:txBody>
          <a:bodyPr/>
          <a:lstStyle/>
          <a:p>
            <a:pPr algn="l"/>
            <a:r>
              <a:rPr lang="en-US" dirty="0" smtClean="0"/>
              <a:t>Where was the 1962 World’s Fair held?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77878"/>
            <a:ext cx="8531572" cy="2362200"/>
          </a:xfrm>
        </p:spPr>
        <p:txBody>
          <a:bodyPr/>
          <a:lstStyle/>
          <a:p>
            <a:pPr algn="l"/>
            <a:r>
              <a:rPr lang="en-US" dirty="0"/>
              <a:t>You might </a:t>
            </a:r>
            <a:r>
              <a:rPr lang="en-US" dirty="0" smtClean="0"/>
              <a:t>Remember When…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0</TotalTime>
  <Words>55</Words>
  <Application>Microsoft Office PowerPoint</Application>
  <PresentationFormat>Widescreen</PresentationFormat>
  <Paragraphs>11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Pop Obscura</vt:lpstr>
      <vt:lpstr>You might recognize me From…</vt:lpstr>
      <vt:lpstr>You might Remember When…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2013-07-24T19:52:10Z</dcterms:created>
  <dcterms:modified xsi:type="dcterms:W3CDTF">2013-10-01T13:53:30Z</dcterms:modified>
</cp:coreProperties>
</file>